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sldIdLst>
    <p:sldId id="256" r:id="rId2"/>
    <p:sldId id="299" r:id="rId3"/>
    <p:sldId id="301" r:id="rId4"/>
    <p:sldId id="313" r:id="rId5"/>
    <p:sldId id="314" r:id="rId6"/>
    <p:sldId id="317" r:id="rId7"/>
    <p:sldId id="310" r:id="rId8"/>
    <p:sldId id="316" r:id="rId9"/>
    <p:sldId id="315" r:id="rId10"/>
    <p:sldId id="312" r:id="rId11"/>
  </p:sldIdLst>
  <p:sldSz cx="9144000" cy="6858000" type="screen4x3"/>
  <p:notesSz cx="6858000" cy="9144000"/>
  <p:defaultTextStyle>
    <a:defPPr>
      <a:defRPr lang="ko-KR"/>
    </a:defPPr>
    <a:lvl1pPr marL="0" algn="l" defTabSz="914400" latinLnBrk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latinLnBrk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latinLnBrk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latinLnBrk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latinLnBrk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latinLnBrk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latinLnBrk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latinLnBrk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latinLnBrk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A276"/>
    <a:srgbClr val="7DA0D0"/>
    <a:srgbClr val="3538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35" autoAdjust="0"/>
    <p:restoredTop sz="94674"/>
  </p:normalViewPr>
  <p:slideViewPr>
    <p:cSldViewPr>
      <p:cViewPr varScale="1">
        <p:scale>
          <a:sx n="106" d="100"/>
          <a:sy n="106" d="100"/>
        </p:scale>
        <p:origin x="1668" y="11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김 지환" userId="5cbc7dc9ef2d6fb0" providerId="LiveId" clId="{129A4709-5E90-450E-97A7-B540C5E40122}"/>
    <pc:docChg chg="undo custSel addSld modSld">
      <pc:chgData name="김 지환" userId="5cbc7dc9ef2d6fb0" providerId="LiveId" clId="{129A4709-5E90-450E-97A7-B540C5E40122}" dt="2022-02-05T03:14:15.560" v="1659"/>
      <pc:docMkLst>
        <pc:docMk/>
      </pc:docMkLst>
      <pc:sldChg chg="modSp mod">
        <pc:chgData name="김 지환" userId="5cbc7dc9ef2d6fb0" providerId="LiveId" clId="{129A4709-5E90-450E-97A7-B540C5E40122}" dt="2022-02-05T03:10:09.376" v="1633" actId="400"/>
        <pc:sldMkLst>
          <pc:docMk/>
          <pc:sldMk cId="0" sldId="256"/>
        </pc:sldMkLst>
        <pc:spChg chg="mod">
          <ac:chgData name="김 지환" userId="5cbc7dc9ef2d6fb0" providerId="LiveId" clId="{129A4709-5E90-450E-97A7-B540C5E40122}" dt="2022-02-04T10:31:58.618" v="132" actId="20577"/>
          <ac:spMkLst>
            <pc:docMk/>
            <pc:sldMk cId="0" sldId="256"/>
            <ac:spMk id="3" creationId="{00000000-0000-0000-0000-000000000000}"/>
          </ac:spMkLst>
        </pc:spChg>
        <pc:spChg chg="mod">
          <ac:chgData name="김 지환" userId="5cbc7dc9ef2d6fb0" providerId="LiveId" clId="{129A4709-5E90-450E-97A7-B540C5E40122}" dt="2022-02-05T03:10:09.376" v="1633" actId="400"/>
          <ac:spMkLst>
            <pc:docMk/>
            <pc:sldMk cId="0" sldId="256"/>
            <ac:spMk id="6" creationId="{00000000-0000-0000-0000-000000000000}"/>
          </ac:spMkLst>
        </pc:spChg>
      </pc:sldChg>
      <pc:sldChg chg="modSp mod">
        <pc:chgData name="김 지환" userId="5cbc7dc9ef2d6fb0" providerId="LiveId" clId="{129A4709-5E90-450E-97A7-B540C5E40122}" dt="2022-02-05T03:11:13.660" v="1644"/>
        <pc:sldMkLst>
          <pc:docMk/>
          <pc:sldMk cId="2321990153" sldId="299"/>
        </pc:sldMkLst>
        <pc:spChg chg="mod">
          <ac:chgData name="김 지환" userId="5cbc7dc9ef2d6fb0" providerId="LiveId" clId="{129A4709-5E90-450E-97A7-B540C5E40122}" dt="2022-02-04T23:26:03" v="134" actId="2711"/>
          <ac:spMkLst>
            <pc:docMk/>
            <pc:sldMk cId="2321990153" sldId="299"/>
            <ac:spMk id="2" creationId="{00000000-0000-0000-0000-000000000000}"/>
          </ac:spMkLst>
        </pc:spChg>
        <pc:spChg chg="mod">
          <ac:chgData name="김 지환" userId="5cbc7dc9ef2d6fb0" providerId="LiveId" clId="{129A4709-5E90-450E-97A7-B540C5E40122}" dt="2022-02-04T10:18:56.630" v="130"/>
          <ac:spMkLst>
            <pc:docMk/>
            <pc:sldMk cId="2321990153" sldId="299"/>
            <ac:spMk id="5" creationId="{00000000-0000-0000-0000-000000000000}"/>
          </ac:spMkLst>
        </pc:spChg>
        <pc:spChg chg="mod">
          <ac:chgData name="김 지환" userId="5cbc7dc9ef2d6fb0" providerId="LiveId" clId="{129A4709-5E90-450E-97A7-B540C5E40122}" dt="2022-02-05T01:59:37.271" v="394" actId="20577"/>
          <ac:spMkLst>
            <pc:docMk/>
            <pc:sldMk cId="2321990153" sldId="299"/>
            <ac:spMk id="6" creationId="{00000000-0000-0000-0000-000000000000}"/>
          </ac:spMkLst>
        </pc:spChg>
        <pc:spChg chg="mod">
          <ac:chgData name="김 지환" userId="5cbc7dc9ef2d6fb0" providerId="LiveId" clId="{129A4709-5E90-450E-97A7-B540C5E40122}" dt="2022-02-04T23:26:03" v="134" actId="2711"/>
          <ac:spMkLst>
            <pc:docMk/>
            <pc:sldMk cId="2321990153" sldId="299"/>
            <ac:spMk id="8" creationId="{00000000-0000-0000-0000-000000000000}"/>
          </ac:spMkLst>
        </pc:spChg>
        <pc:spChg chg="mod">
          <ac:chgData name="김 지환" userId="5cbc7dc9ef2d6fb0" providerId="LiveId" clId="{129A4709-5E90-450E-97A7-B540C5E40122}" dt="2022-02-04T23:26:03" v="134" actId="2711"/>
          <ac:spMkLst>
            <pc:docMk/>
            <pc:sldMk cId="2321990153" sldId="299"/>
            <ac:spMk id="9" creationId="{00000000-0000-0000-0000-000000000000}"/>
          </ac:spMkLst>
        </pc:spChg>
        <pc:spChg chg="mod">
          <ac:chgData name="김 지환" userId="5cbc7dc9ef2d6fb0" providerId="LiveId" clId="{129A4709-5E90-450E-97A7-B540C5E40122}" dt="2022-02-04T23:26:03" v="134" actId="2711"/>
          <ac:spMkLst>
            <pc:docMk/>
            <pc:sldMk cId="2321990153" sldId="299"/>
            <ac:spMk id="10" creationId="{00000000-0000-0000-0000-000000000000}"/>
          </ac:spMkLst>
        </pc:spChg>
        <pc:spChg chg="mod">
          <ac:chgData name="김 지환" userId="5cbc7dc9ef2d6fb0" providerId="LiveId" clId="{129A4709-5E90-450E-97A7-B540C5E40122}" dt="2022-02-05T03:09:46.324" v="1632" actId="20577"/>
          <ac:spMkLst>
            <pc:docMk/>
            <pc:sldMk cId="2321990153" sldId="299"/>
            <ac:spMk id="52" creationId="{09D0C0B3-FE89-4C16-B729-709473D63C84}"/>
          </ac:spMkLst>
        </pc:spChg>
        <pc:grpChg chg="mod">
          <ac:chgData name="김 지환" userId="5cbc7dc9ef2d6fb0" providerId="LiveId" clId="{129A4709-5E90-450E-97A7-B540C5E40122}" dt="2022-02-05T02:57:44.267" v="1272" actId="1036"/>
          <ac:grpSpMkLst>
            <pc:docMk/>
            <pc:sldMk cId="2321990153" sldId="299"/>
            <ac:grpSpMk id="20" creationId="{00000000-0000-0000-0000-000000000000}"/>
          </ac:grpSpMkLst>
        </pc:grpChg>
        <pc:graphicFrameChg chg="mod modGraphic">
          <ac:chgData name="김 지환" userId="5cbc7dc9ef2d6fb0" providerId="LiveId" clId="{129A4709-5E90-450E-97A7-B540C5E40122}" dt="2022-02-05T03:11:13.660" v="1644"/>
          <ac:graphicFrameMkLst>
            <pc:docMk/>
            <pc:sldMk cId="2321990153" sldId="299"/>
            <ac:graphicFrameMk id="21" creationId="{3084E04D-17F8-4DDA-AC9B-644EC859CCB1}"/>
          </ac:graphicFrameMkLst>
        </pc:graphicFrameChg>
      </pc:sldChg>
      <pc:sldChg chg="delSp modSp mod">
        <pc:chgData name="김 지환" userId="5cbc7dc9ef2d6fb0" providerId="LiveId" clId="{129A4709-5E90-450E-97A7-B540C5E40122}" dt="2022-02-05T03:09:40.780" v="1629" actId="20577"/>
        <pc:sldMkLst>
          <pc:docMk/>
          <pc:sldMk cId="1188840242" sldId="301"/>
        </pc:sldMkLst>
        <pc:spChg chg="del">
          <ac:chgData name="김 지환" userId="5cbc7dc9ef2d6fb0" providerId="LiveId" clId="{129A4709-5E90-450E-97A7-B540C5E40122}" dt="2022-02-04T10:51:59.598" v="133" actId="478"/>
          <ac:spMkLst>
            <pc:docMk/>
            <pc:sldMk cId="1188840242" sldId="301"/>
            <ac:spMk id="14" creationId="{00000000-0000-0000-0000-000000000000}"/>
          </ac:spMkLst>
        </pc:spChg>
        <pc:spChg chg="mod">
          <ac:chgData name="김 지환" userId="5cbc7dc9ef2d6fb0" providerId="LiveId" clId="{129A4709-5E90-450E-97A7-B540C5E40122}" dt="2022-02-05T03:09:40.780" v="1629" actId="20577"/>
          <ac:spMkLst>
            <pc:docMk/>
            <pc:sldMk cId="1188840242" sldId="301"/>
            <ac:spMk id="52" creationId="{09D0C0B3-FE89-4C16-B729-709473D63C84}"/>
          </ac:spMkLst>
        </pc:spChg>
      </pc:sldChg>
      <pc:sldChg chg="addSp delSp modSp mod">
        <pc:chgData name="김 지환" userId="5cbc7dc9ef2d6fb0" providerId="LiveId" clId="{129A4709-5E90-450E-97A7-B540C5E40122}" dt="2022-02-05T03:14:15.560" v="1659"/>
        <pc:sldMkLst>
          <pc:docMk/>
          <pc:sldMk cId="1650802294" sldId="303"/>
        </pc:sldMkLst>
        <pc:spChg chg="mod">
          <ac:chgData name="김 지환" userId="5cbc7dc9ef2d6fb0" providerId="LiveId" clId="{129A4709-5E90-450E-97A7-B540C5E40122}" dt="2022-02-05T02:46:22.444" v="876"/>
          <ac:spMkLst>
            <pc:docMk/>
            <pc:sldMk cId="1650802294" sldId="303"/>
            <ac:spMk id="5" creationId="{00000000-0000-0000-0000-000000000000}"/>
          </ac:spMkLst>
        </pc:spChg>
        <pc:spChg chg="add mod">
          <ac:chgData name="김 지환" userId="5cbc7dc9ef2d6fb0" providerId="LiveId" clId="{129A4709-5E90-450E-97A7-B540C5E40122}" dt="2022-02-05T03:14:15.560" v="1659"/>
          <ac:spMkLst>
            <pc:docMk/>
            <pc:sldMk cId="1650802294" sldId="303"/>
            <ac:spMk id="6" creationId="{199D6F87-DA23-4DB2-90CD-B011A3F80ECE}"/>
          </ac:spMkLst>
        </pc:spChg>
        <pc:spChg chg="mod">
          <ac:chgData name="김 지환" userId="5cbc7dc9ef2d6fb0" providerId="LiveId" clId="{129A4709-5E90-450E-97A7-B540C5E40122}" dt="2022-02-05T03:02:41.266" v="1480" actId="571"/>
          <ac:spMkLst>
            <pc:docMk/>
            <pc:sldMk cId="1650802294" sldId="303"/>
            <ac:spMk id="9" creationId="{10145406-6BA3-476E-AE70-81818C9F809E}"/>
          </ac:spMkLst>
        </pc:spChg>
        <pc:spChg chg="mod">
          <ac:chgData name="김 지환" userId="5cbc7dc9ef2d6fb0" providerId="LiveId" clId="{129A4709-5E90-450E-97A7-B540C5E40122}" dt="2022-02-05T03:02:41.266" v="1480" actId="571"/>
          <ac:spMkLst>
            <pc:docMk/>
            <pc:sldMk cId="1650802294" sldId="303"/>
            <ac:spMk id="10" creationId="{4D9E4EAD-AABF-46F3-988A-CAD6EBE5724D}"/>
          </ac:spMkLst>
        </pc:spChg>
        <pc:spChg chg="mod">
          <ac:chgData name="김 지환" userId="5cbc7dc9ef2d6fb0" providerId="LiveId" clId="{129A4709-5E90-450E-97A7-B540C5E40122}" dt="2022-02-05T03:02:41.266" v="1480" actId="571"/>
          <ac:spMkLst>
            <pc:docMk/>
            <pc:sldMk cId="1650802294" sldId="303"/>
            <ac:spMk id="11" creationId="{54B66709-A409-48A8-A53A-32508F390B1C}"/>
          </ac:spMkLst>
        </pc:spChg>
        <pc:spChg chg="mod">
          <ac:chgData name="김 지환" userId="5cbc7dc9ef2d6fb0" providerId="LiveId" clId="{129A4709-5E90-450E-97A7-B540C5E40122}" dt="2022-02-05T03:02:41.266" v="1480" actId="571"/>
          <ac:spMkLst>
            <pc:docMk/>
            <pc:sldMk cId="1650802294" sldId="303"/>
            <ac:spMk id="12" creationId="{483C6935-E55F-49D3-A69B-87E7055889D4}"/>
          </ac:spMkLst>
        </pc:spChg>
        <pc:spChg chg="add mod">
          <ac:chgData name="김 지환" userId="5cbc7dc9ef2d6fb0" providerId="LiveId" clId="{129A4709-5E90-450E-97A7-B540C5E40122}" dt="2022-02-05T03:02:41.266" v="1480" actId="571"/>
          <ac:spMkLst>
            <pc:docMk/>
            <pc:sldMk cId="1650802294" sldId="303"/>
            <ac:spMk id="16" creationId="{154997AA-0B28-483B-AEA6-5AA914B48A2A}"/>
          </ac:spMkLst>
        </pc:spChg>
        <pc:spChg chg="add mod">
          <ac:chgData name="김 지환" userId="5cbc7dc9ef2d6fb0" providerId="LiveId" clId="{129A4709-5E90-450E-97A7-B540C5E40122}" dt="2022-02-05T03:02:51.578" v="1482" actId="1076"/>
          <ac:spMkLst>
            <pc:docMk/>
            <pc:sldMk cId="1650802294" sldId="303"/>
            <ac:spMk id="17" creationId="{8FD01B69-70A2-4309-AD94-3B82C17F25A1}"/>
          </ac:spMkLst>
        </pc:spChg>
        <pc:spChg chg="add mod">
          <ac:chgData name="김 지환" userId="5cbc7dc9ef2d6fb0" providerId="LiveId" clId="{129A4709-5E90-450E-97A7-B540C5E40122}" dt="2022-02-05T03:02:41.266" v="1480" actId="571"/>
          <ac:spMkLst>
            <pc:docMk/>
            <pc:sldMk cId="1650802294" sldId="303"/>
            <ac:spMk id="18" creationId="{22DD1727-E287-44FC-B103-376E67FD094B}"/>
          </ac:spMkLst>
        </pc:spChg>
        <pc:spChg chg="mod">
          <ac:chgData name="김 지환" userId="5cbc7dc9ef2d6fb0" providerId="LiveId" clId="{129A4709-5E90-450E-97A7-B540C5E40122}" dt="2022-02-05T03:09:11.601" v="1616" actId="20577"/>
          <ac:spMkLst>
            <pc:docMk/>
            <pc:sldMk cId="1650802294" sldId="303"/>
            <ac:spMk id="52" creationId="{09D0C0B3-FE89-4C16-B729-709473D63C84}"/>
          </ac:spMkLst>
        </pc:spChg>
        <pc:grpChg chg="add del mod">
          <ac:chgData name="김 지환" userId="5cbc7dc9ef2d6fb0" providerId="LiveId" clId="{129A4709-5E90-450E-97A7-B540C5E40122}" dt="2022-02-05T03:03:21.470" v="1501" actId="478"/>
          <ac:grpSpMkLst>
            <pc:docMk/>
            <pc:sldMk cId="1650802294" sldId="303"/>
            <ac:grpSpMk id="8" creationId="{1EA23612-D1DC-417F-A520-C783270FDCF8}"/>
          </ac:grpSpMkLst>
        </pc:grpChg>
        <pc:graphicFrameChg chg="mod modGraphic">
          <ac:chgData name="김 지환" userId="5cbc7dc9ef2d6fb0" providerId="LiveId" clId="{129A4709-5E90-450E-97A7-B540C5E40122}" dt="2022-02-05T03:03:51.673" v="1523" actId="1076"/>
          <ac:graphicFrameMkLst>
            <pc:docMk/>
            <pc:sldMk cId="1650802294" sldId="303"/>
            <ac:graphicFrameMk id="7" creationId="{3084E04D-17F8-4DDA-AC9B-644EC859CCB1}"/>
          </ac:graphicFrameMkLst>
        </pc:graphicFrameChg>
        <pc:cxnChg chg="del mod">
          <ac:chgData name="김 지환" userId="5cbc7dc9ef2d6fb0" providerId="LiveId" clId="{129A4709-5E90-450E-97A7-B540C5E40122}" dt="2022-02-05T02:58:48.467" v="1320" actId="478"/>
          <ac:cxnSpMkLst>
            <pc:docMk/>
            <pc:sldMk cId="1650802294" sldId="303"/>
            <ac:cxnSpMk id="13" creationId="{39016E0B-8B73-4E26-B8DB-81DA9EAE9741}"/>
          </ac:cxnSpMkLst>
        </pc:cxnChg>
        <pc:cxnChg chg="del mod">
          <ac:chgData name="김 지환" userId="5cbc7dc9ef2d6fb0" providerId="LiveId" clId="{129A4709-5E90-450E-97A7-B540C5E40122}" dt="2022-02-05T02:58:52.063" v="1321" actId="478"/>
          <ac:cxnSpMkLst>
            <pc:docMk/>
            <pc:sldMk cId="1650802294" sldId="303"/>
            <ac:cxnSpMk id="14" creationId="{5C6E120A-409A-4B71-A209-23E7662C0E47}"/>
          </ac:cxnSpMkLst>
        </pc:cxnChg>
        <pc:cxnChg chg="del mod">
          <ac:chgData name="김 지환" userId="5cbc7dc9ef2d6fb0" providerId="LiveId" clId="{129A4709-5E90-450E-97A7-B540C5E40122}" dt="2022-02-05T02:58:54.858" v="1322" actId="478"/>
          <ac:cxnSpMkLst>
            <pc:docMk/>
            <pc:sldMk cId="1650802294" sldId="303"/>
            <ac:cxnSpMk id="15" creationId="{EFC38DDD-FDD6-4932-8BBC-700DA6A12193}"/>
          </ac:cxnSpMkLst>
        </pc:cxnChg>
      </pc:sldChg>
      <pc:sldChg chg="modSp mod">
        <pc:chgData name="김 지환" userId="5cbc7dc9ef2d6fb0" providerId="LiveId" clId="{129A4709-5E90-450E-97A7-B540C5E40122}" dt="2022-02-05T03:09:18.305" v="1619" actId="20577"/>
        <pc:sldMkLst>
          <pc:docMk/>
          <pc:sldMk cId="3132585120" sldId="309"/>
        </pc:sldMkLst>
        <pc:spChg chg="mod">
          <ac:chgData name="김 지환" userId="5cbc7dc9ef2d6fb0" providerId="LiveId" clId="{129A4709-5E90-450E-97A7-B540C5E40122}" dt="2022-02-05T03:09:18.305" v="1619" actId="20577"/>
          <ac:spMkLst>
            <pc:docMk/>
            <pc:sldMk cId="3132585120" sldId="309"/>
            <ac:spMk id="52" creationId="{09D0C0B3-FE89-4C16-B729-709473D63C84}"/>
          </ac:spMkLst>
        </pc:spChg>
      </pc:sldChg>
      <pc:sldChg chg="modSp mod">
        <pc:chgData name="김 지환" userId="5cbc7dc9ef2d6fb0" providerId="LiveId" clId="{129A4709-5E90-450E-97A7-B540C5E40122}" dt="2022-02-05T03:09:30.847" v="1626" actId="20577"/>
        <pc:sldMkLst>
          <pc:docMk/>
          <pc:sldMk cId="2428756747" sldId="310"/>
        </pc:sldMkLst>
        <pc:spChg chg="mod">
          <ac:chgData name="김 지환" userId="5cbc7dc9ef2d6fb0" providerId="LiveId" clId="{129A4709-5E90-450E-97A7-B540C5E40122}" dt="2022-02-05T03:09:30.847" v="1626" actId="20577"/>
          <ac:spMkLst>
            <pc:docMk/>
            <pc:sldMk cId="2428756747" sldId="310"/>
            <ac:spMk id="52" creationId="{09D0C0B3-FE89-4C16-B729-709473D63C84}"/>
          </ac:spMkLst>
        </pc:spChg>
      </pc:sldChg>
      <pc:sldChg chg="addSp delSp modSp add mod">
        <pc:chgData name="김 지환" userId="5cbc7dc9ef2d6fb0" providerId="LiveId" clId="{129A4709-5E90-450E-97A7-B540C5E40122}" dt="2022-02-05T03:08:22.834" v="1606" actId="20577"/>
        <pc:sldMkLst>
          <pc:docMk/>
          <pc:sldMk cId="2464896364" sldId="311"/>
        </pc:sldMkLst>
        <pc:spChg chg="mod">
          <ac:chgData name="김 지환" userId="5cbc7dc9ef2d6fb0" providerId="LiveId" clId="{129A4709-5E90-450E-97A7-B540C5E40122}" dt="2022-02-05T02:15:59.286" v="641" actId="2711"/>
          <ac:spMkLst>
            <pc:docMk/>
            <pc:sldMk cId="2464896364" sldId="311"/>
            <ac:spMk id="5" creationId="{00000000-0000-0000-0000-000000000000}"/>
          </ac:spMkLst>
        </pc:spChg>
        <pc:spChg chg="add del mod">
          <ac:chgData name="김 지환" userId="5cbc7dc9ef2d6fb0" providerId="LiveId" clId="{129A4709-5E90-450E-97A7-B540C5E40122}" dt="2022-02-05T02:15:17.554" v="636"/>
          <ac:spMkLst>
            <pc:docMk/>
            <pc:sldMk cId="2464896364" sldId="311"/>
            <ac:spMk id="6" creationId="{91A5187F-0240-42C7-90B0-EE1796A1A6E6}"/>
          </ac:spMkLst>
        </pc:spChg>
        <pc:spChg chg="mod">
          <ac:chgData name="김 지환" userId="5cbc7dc9ef2d6fb0" providerId="LiveId" clId="{129A4709-5E90-450E-97A7-B540C5E40122}" dt="2022-02-05T02:15:17.538" v="635"/>
          <ac:spMkLst>
            <pc:docMk/>
            <pc:sldMk cId="2464896364" sldId="311"/>
            <ac:spMk id="12" creationId="{C9086934-7AF5-46C6-A19B-87D049704A9D}"/>
          </ac:spMkLst>
        </pc:spChg>
        <pc:spChg chg="mod">
          <ac:chgData name="김 지환" userId="5cbc7dc9ef2d6fb0" providerId="LiveId" clId="{129A4709-5E90-450E-97A7-B540C5E40122}" dt="2022-02-05T02:15:17.538" v="635"/>
          <ac:spMkLst>
            <pc:docMk/>
            <pc:sldMk cId="2464896364" sldId="311"/>
            <ac:spMk id="13" creationId="{AE4BFBC1-432B-469F-BC65-F196460B5715}"/>
          </ac:spMkLst>
        </pc:spChg>
        <pc:spChg chg="mod">
          <ac:chgData name="김 지환" userId="5cbc7dc9ef2d6fb0" providerId="LiveId" clId="{129A4709-5E90-450E-97A7-B540C5E40122}" dt="2022-02-05T02:15:17.538" v="635"/>
          <ac:spMkLst>
            <pc:docMk/>
            <pc:sldMk cId="2464896364" sldId="311"/>
            <ac:spMk id="14" creationId="{2A39D953-406E-48A2-AEB0-15E86266AE1E}"/>
          </ac:spMkLst>
        </pc:spChg>
        <pc:spChg chg="mod">
          <ac:chgData name="김 지환" userId="5cbc7dc9ef2d6fb0" providerId="LiveId" clId="{129A4709-5E90-450E-97A7-B540C5E40122}" dt="2022-02-05T02:15:17.538" v="635"/>
          <ac:spMkLst>
            <pc:docMk/>
            <pc:sldMk cId="2464896364" sldId="311"/>
            <ac:spMk id="15" creationId="{3C75E6CA-9C8E-4672-93CE-EC96BD06D924}"/>
          </ac:spMkLst>
        </pc:spChg>
        <pc:spChg chg="mod">
          <ac:chgData name="김 지환" userId="5cbc7dc9ef2d6fb0" providerId="LiveId" clId="{129A4709-5E90-450E-97A7-B540C5E40122}" dt="2022-02-05T02:15:17.538" v="635"/>
          <ac:spMkLst>
            <pc:docMk/>
            <pc:sldMk cId="2464896364" sldId="311"/>
            <ac:spMk id="16" creationId="{C702E815-4329-42C6-8AED-195BAB056432}"/>
          </ac:spMkLst>
        </pc:spChg>
        <pc:spChg chg="mod">
          <ac:chgData name="김 지환" userId="5cbc7dc9ef2d6fb0" providerId="LiveId" clId="{129A4709-5E90-450E-97A7-B540C5E40122}" dt="2022-02-05T02:15:17.538" v="635"/>
          <ac:spMkLst>
            <pc:docMk/>
            <pc:sldMk cId="2464896364" sldId="311"/>
            <ac:spMk id="17" creationId="{623BDCEF-9500-4740-BE68-4DA8359C415E}"/>
          </ac:spMkLst>
        </pc:spChg>
        <pc:spChg chg="mod">
          <ac:chgData name="김 지환" userId="5cbc7dc9ef2d6fb0" providerId="LiveId" clId="{129A4709-5E90-450E-97A7-B540C5E40122}" dt="2022-02-05T02:15:17.538" v="635"/>
          <ac:spMkLst>
            <pc:docMk/>
            <pc:sldMk cId="2464896364" sldId="311"/>
            <ac:spMk id="19" creationId="{725C48FF-892B-4A5A-94FB-15A4902A0A18}"/>
          </ac:spMkLst>
        </pc:spChg>
        <pc:spChg chg="mod">
          <ac:chgData name="김 지환" userId="5cbc7dc9ef2d6fb0" providerId="LiveId" clId="{129A4709-5E90-450E-97A7-B540C5E40122}" dt="2022-02-05T02:15:17.538" v="635"/>
          <ac:spMkLst>
            <pc:docMk/>
            <pc:sldMk cId="2464896364" sldId="311"/>
            <ac:spMk id="20" creationId="{C775A729-8BFF-4727-A4F3-E42D64683585}"/>
          </ac:spMkLst>
        </pc:spChg>
        <pc:spChg chg="mod">
          <ac:chgData name="김 지환" userId="5cbc7dc9ef2d6fb0" providerId="LiveId" clId="{129A4709-5E90-450E-97A7-B540C5E40122}" dt="2022-02-05T02:15:17.538" v="635"/>
          <ac:spMkLst>
            <pc:docMk/>
            <pc:sldMk cId="2464896364" sldId="311"/>
            <ac:spMk id="22" creationId="{47382C58-7B2F-47D8-A93F-5A6B69AD993D}"/>
          </ac:spMkLst>
        </pc:spChg>
        <pc:spChg chg="mod">
          <ac:chgData name="김 지환" userId="5cbc7dc9ef2d6fb0" providerId="LiveId" clId="{129A4709-5E90-450E-97A7-B540C5E40122}" dt="2022-02-05T02:15:17.538" v="635"/>
          <ac:spMkLst>
            <pc:docMk/>
            <pc:sldMk cId="2464896364" sldId="311"/>
            <ac:spMk id="23" creationId="{B31279B8-0D2A-4759-BBEC-546A68093D18}"/>
          </ac:spMkLst>
        </pc:spChg>
        <pc:spChg chg="mod">
          <ac:chgData name="김 지환" userId="5cbc7dc9ef2d6fb0" providerId="LiveId" clId="{129A4709-5E90-450E-97A7-B540C5E40122}" dt="2022-02-05T02:15:17.538" v="635"/>
          <ac:spMkLst>
            <pc:docMk/>
            <pc:sldMk cId="2464896364" sldId="311"/>
            <ac:spMk id="25" creationId="{A3578D95-9680-45AB-8B34-044B07FA6B28}"/>
          </ac:spMkLst>
        </pc:spChg>
        <pc:spChg chg="add mod">
          <ac:chgData name="김 지환" userId="5cbc7dc9ef2d6fb0" providerId="LiveId" clId="{129A4709-5E90-450E-97A7-B540C5E40122}" dt="2022-02-05T03:06:44.180" v="1577" actId="207"/>
          <ac:spMkLst>
            <pc:docMk/>
            <pc:sldMk cId="2464896364" sldId="311"/>
            <ac:spMk id="26" creationId="{E477AD2F-F738-470E-903B-3532CF5D6FFE}"/>
          </ac:spMkLst>
        </pc:spChg>
        <pc:spChg chg="mod">
          <ac:chgData name="김 지환" userId="5cbc7dc9ef2d6fb0" providerId="LiveId" clId="{129A4709-5E90-450E-97A7-B540C5E40122}" dt="2022-02-05T02:15:59.286" v="641" actId="2711"/>
          <ac:spMkLst>
            <pc:docMk/>
            <pc:sldMk cId="2464896364" sldId="311"/>
            <ac:spMk id="31" creationId="{E6187F8E-24CD-4641-93D2-9859E2868A6F}"/>
          </ac:spMkLst>
        </pc:spChg>
        <pc:spChg chg="mod">
          <ac:chgData name="김 지환" userId="5cbc7dc9ef2d6fb0" providerId="LiveId" clId="{129A4709-5E90-450E-97A7-B540C5E40122}" dt="2022-02-05T02:15:59.286" v="641" actId="2711"/>
          <ac:spMkLst>
            <pc:docMk/>
            <pc:sldMk cId="2464896364" sldId="311"/>
            <ac:spMk id="32" creationId="{9C6BF1CD-64DA-4237-AF5D-BF6DD2F1D349}"/>
          </ac:spMkLst>
        </pc:spChg>
        <pc:spChg chg="mod">
          <ac:chgData name="김 지환" userId="5cbc7dc9ef2d6fb0" providerId="LiveId" clId="{129A4709-5E90-450E-97A7-B540C5E40122}" dt="2022-02-05T02:18:34.508" v="680" actId="20577"/>
          <ac:spMkLst>
            <pc:docMk/>
            <pc:sldMk cId="2464896364" sldId="311"/>
            <ac:spMk id="33" creationId="{AC502C8F-AEE0-46E2-92BE-836A3D47C6FE}"/>
          </ac:spMkLst>
        </pc:spChg>
        <pc:spChg chg="mod">
          <ac:chgData name="김 지환" userId="5cbc7dc9ef2d6fb0" providerId="LiveId" clId="{129A4709-5E90-450E-97A7-B540C5E40122}" dt="2022-02-05T02:18:12.163" v="664" actId="20577"/>
          <ac:spMkLst>
            <pc:docMk/>
            <pc:sldMk cId="2464896364" sldId="311"/>
            <ac:spMk id="34" creationId="{09CE5789-00CD-44C0-80CD-FD5AAB8F0652}"/>
          </ac:spMkLst>
        </pc:spChg>
        <pc:spChg chg="mod">
          <ac:chgData name="김 지환" userId="5cbc7dc9ef2d6fb0" providerId="LiveId" clId="{129A4709-5E90-450E-97A7-B540C5E40122}" dt="2022-02-05T02:18:28.681" v="673" actId="20577"/>
          <ac:spMkLst>
            <pc:docMk/>
            <pc:sldMk cId="2464896364" sldId="311"/>
            <ac:spMk id="35" creationId="{5AEB10E7-EF54-436A-9E61-5E9E6FD889AE}"/>
          </ac:spMkLst>
        </pc:spChg>
        <pc:spChg chg="mod">
          <ac:chgData name="김 지환" userId="5cbc7dc9ef2d6fb0" providerId="LiveId" clId="{129A4709-5E90-450E-97A7-B540C5E40122}" dt="2022-02-05T02:15:59.286" v="641" actId="2711"/>
          <ac:spMkLst>
            <pc:docMk/>
            <pc:sldMk cId="2464896364" sldId="311"/>
            <ac:spMk id="36" creationId="{3B432F8A-D075-420A-A91B-0A2601AF051D}"/>
          </ac:spMkLst>
        </pc:spChg>
        <pc:spChg chg="mod">
          <ac:chgData name="김 지환" userId="5cbc7dc9ef2d6fb0" providerId="LiveId" clId="{129A4709-5E90-450E-97A7-B540C5E40122}" dt="2022-02-05T02:15:59.286" v="641" actId="2711"/>
          <ac:spMkLst>
            <pc:docMk/>
            <pc:sldMk cId="2464896364" sldId="311"/>
            <ac:spMk id="38" creationId="{E4B890C4-BBC7-4B01-9F66-770B510E5D16}"/>
          </ac:spMkLst>
        </pc:spChg>
        <pc:spChg chg="mod">
          <ac:chgData name="김 지환" userId="5cbc7dc9ef2d6fb0" providerId="LiveId" clId="{129A4709-5E90-450E-97A7-B540C5E40122}" dt="2022-02-05T02:15:59.286" v="641" actId="2711"/>
          <ac:spMkLst>
            <pc:docMk/>
            <pc:sldMk cId="2464896364" sldId="311"/>
            <ac:spMk id="39" creationId="{37A76A56-4BF5-411D-A38F-477AFD62E85D}"/>
          </ac:spMkLst>
        </pc:spChg>
        <pc:spChg chg="mod">
          <ac:chgData name="김 지환" userId="5cbc7dc9ef2d6fb0" providerId="LiveId" clId="{129A4709-5E90-450E-97A7-B540C5E40122}" dt="2022-02-05T02:15:59.286" v="641" actId="2711"/>
          <ac:spMkLst>
            <pc:docMk/>
            <pc:sldMk cId="2464896364" sldId="311"/>
            <ac:spMk id="41" creationId="{E4A98D97-53EB-4D76-9C8E-D2031F5CEF75}"/>
          </ac:spMkLst>
        </pc:spChg>
        <pc:spChg chg="mod">
          <ac:chgData name="김 지환" userId="5cbc7dc9ef2d6fb0" providerId="LiveId" clId="{129A4709-5E90-450E-97A7-B540C5E40122}" dt="2022-02-05T02:15:59.286" v="641" actId="2711"/>
          <ac:spMkLst>
            <pc:docMk/>
            <pc:sldMk cId="2464896364" sldId="311"/>
            <ac:spMk id="42" creationId="{02F7C442-0749-48A5-926A-E737A2775F6A}"/>
          </ac:spMkLst>
        </pc:spChg>
        <pc:spChg chg="mod">
          <ac:chgData name="김 지환" userId="5cbc7dc9ef2d6fb0" providerId="LiveId" clId="{129A4709-5E90-450E-97A7-B540C5E40122}" dt="2022-02-05T02:15:59.286" v="641" actId="2711"/>
          <ac:spMkLst>
            <pc:docMk/>
            <pc:sldMk cId="2464896364" sldId="311"/>
            <ac:spMk id="44" creationId="{3CA1D791-1C60-4B26-9AA7-BD98A7086D39}"/>
          </ac:spMkLst>
        </pc:spChg>
        <pc:spChg chg="mod">
          <ac:chgData name="김 지환" userId="5cbc7dc9ef2d6fb0" providerId="LiveId" clId="{129A4709-5E90-450E-97A7-B540C5E40122}" dt="2022-02-05T03:04:51.689" v="1524"/>
          <ac:spMkLst>
            <pc:docMk/>
            <pc:sldMk cId="2464896364" sldId="311"/>
            <ac:spMk id="49" creationId="{E23460C7-05A1-4031-98F3-41D444851761}"/>
          </ac:spMkLst>
        </pc:spChg>
        <pc:spChg chg="mod">
          <ac:chgData name="김 지환" userId="5cbc7dc9ef2d6fb0" providerId="LiveId" clId="{129A4709-5E90-450E-97A7-B540C5E40122}" dt="2022-02-05T03:04:51.689" v="1524"/>
          <ac:spMkLst>
            <pc:docMk/>
            <pc:sldMk cId="2464896364" sldId="311"/>
            <ac:spMk id="50" creationId="{0D51D250-B3CA-4181-A25C-23D07681A434}"/>
          </ac:spMkLst>
        </pc:spChg>
        <pc:spChg chg="mod">
          <ac:chgData name="김 지환" userId="5cbc7dc9ef2d6fb0" providerId="LiveId" clId="{129A4709-5E90-450E-97A7-B540C5E40122}" dt="2022-02-05T03:04:51.689" v="1524"/>
          <ac:spMkLst>
            <pc:docMk/>
            <pc:sldMk cId="2464896364" sldId="311"/>
            <ac:spMk id="51" creationId="{254CC92C-B635-4EA2-82BD-BED8E85E3DE2}"/>
          </ac:spMkLst>
        </pc:spChg>
        <pc:spChg chg="mod">
          <ac:chgData name="김 지환" userId="5cbc7dc9ef2d6fb0" providerId="LiveId" clId="{129A4709-5E90-450E-97A7-B540C5E40122}" dt="2022-02-05T03:08:22.834" v="1606" actId="20577"/>
          <ac:spMkLst>
            <pc:docMk/>
            <pc:sldMk cId="2464896364" sldId="311"/>
            <ac:spMk id="52" creationId="{09D0C0B3-FE89-4C16-B729-709473D63C84}"/>
          </ac:spMkLst>
        </pc:spChg>
        <pc:spChg chg="mod">
          <ac:chgData name="김 지환" userId="5cbc7dc9ef2d6fb0" providerId="LiveId" clId="{129A4709-5E90-450E-97A7-B540C5E40122}" dt="2022-02-05T03:04:51.689" v="1524"/>
          <ac:spMkLst>
            <pc:docMk/>
            <pc:sldMk cId="2464896364" sldId="311"/>
            <ac:spMk id="53" creationId="{608AECF8-2285-4E0F-90A2-E40DC988A97B}"/>
          </ac:spMkLst>
        </pc:spChg>
        <pc:spChg chg="mod">
          <ac:chgData name="김 지환" userId="5cbc7dc9ef2d6fb0" providerId="LiveId" clId="{129A4709-5E90-450E-97A7-B540C5E40122}" dt="2022-02-05T03:04:51.689" v="1524"/>
          <ac:spMkLst>
            <pc:docMk/>
            <pc:sldMk cId="2464896364" sldId="311"/>
            <ac:spMk id="54" creationId="{C02D5C1B-7F05-47F1-B7C2-4568D2F9E6F8}"/>
          </ac:spMkLst>
        </pc:spChg>
        <pc:spChg chg="mod">
          <ac:chgData name="김 지환" userId="5cbc7dc9ef2d6fb0" providerId="LiveId" clId="{129A4709-5E90-450E-97A7-B540C5E40122}" dt="2022-02-05T03:04:51.689" v="1524"/>
          <ac:spMkLst>
            <pc:docMk/>
            <pc:sldMk cId="2464896364" sldId="311"/>
            <ac:spMk id="55" creationId="{A2246073-8CAE-4067-82FA-A8FE4BA3BB5E}"/>
          </ac:spMkLst>
        </pc:spChg>
        <pc:spChg chg="mod">
          <ac:chgData name="김 지환" userId="5cbc7dc9ef2d6fb0" providerId="LiveId" clId="{129A4709-5E90-450E-97A7-B540C5E40122}" dt="2022-02-05T03:04:51.689" v="1524"/>
          <ac:spMkLst>
            <pc:docMk/>
            <pc:sldMk cId="2464896364" sldId="311"/>
            <ac:spMk id="57" creationId="{4EED5E11-269F-40BA-A63D-E2B7B89D7D6B}"/>
          </ac:spMkLst>
        </pc:spChg>
        <pc:spChg chg="mod">
          <ac:chgData name="김 지환" userId="5cbc7dc9ef2d6fb0" providerId="LiveId" clId="{129A4709-5E90-450E-97A7-B540C5E40122}" dt="2022-02-05T03:04:51.689" v="1524"/>
          <ac:spMkLst>
            <pc:docMk/>
            <pc:sldMk cId="2464896364" sldId="311"/>
            <ac:spMk id="58" creationId="{B6FA6DBF-34D6-4547-9788-883C42ABA492}"/>
          </ac:spMkLst>
        </pc:spChg>
        <pc:spChg chg="mod">
          <ac:chgData name="김 지환" userId="5cbc7dc9ef2d6fb0" providerId="LiveId" clId="{129A4709-5E90-450E-97A7-B540C5E40122}" dt="2022-02-05T03:04:51.689" v="1524"/>
          <ac:spMkLst>
            <pc:docMk/>
            <pc:sldMk cId="2464896364" sldId="311"/>
            <ac:spMk id="60" creationId="{04736D70-90FF-46EF-861B-E017B4CD318A}"/>
          </ac:spMkLst>
        </pc:spChg>
        <pc:spChg chg="mod">
          <ac:chgData name="김 지환" userId="5cbc7dc9ef2d6fb0" providerId="LiveId" clId="{129A4709-5E90-450E-97A7-B540C5E40122}" dt="2022-02-05T03:04:51.689" v="1524"/>
          <ac:spMkLst>
            <pc:docMk/>
            <pc:sldMk cId="2464896364" sldId="311"/>
            <ac:spMk id="61" creationId="{D2C2D3C5-246F-4A86-A818-484B0C09199B}"/>
          </ac:spMkLst>
        </pc:spChg>
        <pc:spChg chg="mod">
          <ac:chgData name="김 지환" userId="5cbc7dc9ef2d6fb0" providerId="LiveId" clId="{129A4709-5E90-450E-97A7-B540C5E40122}" dt="2022-02-05T03:04:51.689" v="1524"/>
          <ac:spMkLst>
            <pc:docMk/>
            <pc:sldMk cId="2464896364" sldId="311"/>
            <ac:spMk id="63" creationId="{5BB08DC6-AEF9-402F-AE12-46DDD6AF906E}"/>
          </ac:spMkLst>
        </pc:spChg>
        <pc:spChg chg="mod">
          <ac:chgData name="김 지환" userId="5cbc7dc9ef2d6fb0" providerId="LiveId" clId="{129A4709-5E90-450E-97A7-B540C5E40122}" dt="2022-02-05T03:05:30.180" v="1549" actId="2711"/>
          <ac:spMkLst>
            <pc:docMk/>
            <pc:sldMk cId="2464896364" sldId="311"/>
            <ac:spMk id="68" creationId="{54E82E0E-6C3E-47E4-B142-873E799E89EE}"/>
          </ac:spMkLst>
        </pc:spChg>
        <pc:spChg chg="mod">
          <ac:chgData name="김 지환" userId="5cbc7dc9ef2d6fb0" providerId="LiveId" clId="{129A4709-5E90-450E-97A7-B540C5E40122}" dt="2022-02-05T03:05:47.243" v="1556" actId="20577"/>
          <ac:spMkLst>
            <pc:docMk/>
            <pc:sldMk cId="2464896364" sldId="311"/>
            <ac:spMk id="69" creationId="{91ADDF86-2E49-417A-9058-1DF8376C8197}"/>
          </ac:spMkLst>
        </pc:spChg>
        <pc:spChg chg="mod">
          <ac:chgData name="김 지환" userId="5cbc7dc9ef2d6fb0" providerId="LiveId" clId="{129A4709-5E90-450E-97A7-B540C5E40122}" dt="2022-02-05T03:05:59.535" v="1563" actId="20577"/>
          <ac:spMkLst>
            <pc:docMk/>
            <pc:sldMk cId="2464896364" sldId="311"/>
            <ac:spMk id="70" creationId="{45A4303C-AF9F-4E0A-A7BA-207E5463FE0A}"/>
          </ac:spMkLst>
        </pc:spChg>
        <pc:spChg chg="mod">
          <ac:chgData name="김 지환" userId="5cbc7dc9ef2d6fb0" providerId="LiveId" clId="{129A4709-5E90-450E-97A7-B540C5E40122}" dt="2022-02-05T03:05:04.728" v="1528"/>
          <ac:spMkLst>
            <pc:docMk/>
            <pc:sldMk cId="2464896364" sldId="311"/>
            <ac:spMk id="71" creationId="{D660C3E1-8BC3-463B-842F-50FB5838C6A6}"/>
          </ac:spMkLst>
        </pc:spChg>
        <pc:spChg chg="mod">
          <ac:chgData name="김 지환" userId="5cbc7dc9ef2d6fb0" providerId="LiveId" clId="{129A4709-5E90-450E-97A7-B540C5E40122}" dt="2022-02-05T03:05:04.728" v="1528"/>
          <ac:spMkLst>
            <pc:docMk/>
            <pc:sldMk cId="2464896364" sldId="311"/>
            <ac:spMk id="72" creationId="{BF96F628-E2E5-416F-BF90-0EAB0DDBDC4B}"/>
          </ac:spMkLst>
        </pc:spChg>
        <pc:spChg chg="mod">
          <ac:chgData name="김 지환" userId="5cbc7dc9ef2d6fb0" providerId="LiveId" clId="{129A4709-5E90-450E-97A7-B540C5E40122}" dt="2022-02-05T03:05:04.728" v="1528"/>
          <ac:spMkLst>
            <pc:docMk/>
            <pc:sldMk cId="2464896364" sldId="311"/>
            <ac:spMk id="73" creationId="{557FA052-7382-4201-9D7E-4DC4EFB004D0}"/>
          </ac:spMkLst>
        </pc:spChg>
        <pc:spChg chg="mod">
          <ac:chgData name="김 지환" userId="5cbc7dc9ef2d6fb0" providerId="LiveId" clId="{129A4709-5E90-450E-97A7-B540C5E40122}" dt="2022-02-05T03:05:04.728" v="1528"/>
          <ac:spMkLst>
            <pc:docMk/>
            <pc:sldMk cId="2464896364" sldId="311"/>
            <ac:spMk id="75" creationId="{0BF4C9F0-A88E-44F5-A63D-DB99BEDFD548}"/>
          </ac:spMkLst>
        </pc:spChg>
        <pc:spChg chg="mod">
          <ac:chgData name="김 지환" userId="5cbc7dc9ef2d6fb0" providerId="LiveId" clId="{129A4709-5E90-450E-97A7-B540C5E40122}" dt="2022-02-05T03:05:04.728" v="1528"/>
          <ac:spMkLst>
            <pc:docMk/>
            <pc:sldMk cId="2464896364" sldId="311"/>
            <ac:spMk id="76" creationId="{CD01F66F-BC23-42D7-8687-1FC14E4C8908}"/>
          </ac:spMkLst>
        </pc:spChg>
        <pc:spChg chg="mod">
          <ac:chgData name="김 지환" userId="5cbc7dc9ef2d6fb0" providerId="LiveId" clId="{129A4709-5E90-450E-97A7-B540C5E40122}" dt="2022-02-05T03:05:04.728" v="1528"/>
          <ac:spMkLst>
            <pc:docMk/>
            <pc:sldMk cId="2464896364" sldId="311"/>
            <ac:spMk id="78" creationId="{90DDBAE6-649D-4E5D-9DBD-282E12833A27}"/>
          </ac:spMkLst>
        </pc:spChg>
        <pc:spChg chg="mod">
          <ac:chgData name="김 지환" userId="5cbc7dc9ef2d6fb0" providerId="LiveId" clId="{129A4709-5E90-450E-97A7-B540C5E40122}" dt="2022-02-05T03:05:04.728" v="1528"/>
          <ac:spMkLst>
            <pc:docMk/>
            <pc:sldMk cId="2464896364" sldId="311"/>
            <ac:spMk id="79" creationId="{01D47C7F-4782-46AF-8855-E876DD275A3E}"/>
          </ac:spMkLst>
        </pc:spChg>
        <pc:spChg chg="mod">
          <ac:chgData name="김 지환" userId="5cbc7dc9ef2d6fb0" providerId="LiveId" clId="{129A4709-5E90-450E-97A7-B540C5E40122}" dt="2022-02-05T03:05:04.728" v="1528"/>
          <ac:spMkLst>
            <pc:docMk/>
            <pc:sldMk cId="2464896364" sldId="311"/>
            <ac:spMk id="81" creationId="{9537AC42-6433-4070-B3A4-451DDC917C5A}"/>
          </ac:spMkLst>
        </pc:spChg>
        <pc:spChg chg="add mod">
          <ac:chgData name="김 지환" userId="5cbc7dc9ef2d6fb0" providerId="LiveId" clId="{129A4709-5E90-450E-97A7-B540C5E40122}" dt="2022-02-05T03:06:57.533" v="1598" actId="1076"/>
          <ac:spMkLst>
            <pc:docMk/>
            <pc:sldMk cId="2464896364" sldId="311"/>
            <ac:spMk id="82" creationId="{DA596165-42B2-47E0-8D25-A32EA7581534}"/>
          </ac:spMkLst>
        </pc:spChg>
        <pc:grpChg chg="add del mod">
          <ac:chgData name="김 지환" userId="5cbc7dc9ef2d6fb0" providerId="LiveId" clId="{129A4709-5E90-450E-97A7-B540C5E40122}" dt="2022-02-05T02:15:17.554" v="636"/>
          <ac:grpSpMkLst>
            <pc:docMk/>
            <pc:sldMk cId="2464896364" sldId="311"/>
            <ac:grpSpMk id="8" creationId="{E562CF08-AA17-420B-804E-EF85A53F0942}"/>
          </ac:grpSpMkLst>
        </pc:grpChg>
        <pc:grpChg chg="mod">
          <ac:chgData name="김 지환" userId="5cbc7dc9ef2d6fb0" providerId="LiveId" clId="{129A4709-5E90-450E-97A7-B540C5E40122}" dt="2022-02-05T02:15:17.538" v="635"/>
          <ac:grpSpMkLst>
            <pc:docMk/>
            <pc:sldMk cId="2464896364" sldId="311"/>
            <ac:grpSpMk id="9" creationId="{0350BEB3-E0F6-43FB-999E-E5C1E5D236D9}"/>
          </ac:grpSpMkLst>
        </pc:grpChg>
        <pc:grpChg chg="mod">
          <ac:chgData name="김 지환" userId="5cbc7dc9ef2d6fb0" providerId="LiveId" clId="{129A4709-5E90-450E-97A7-B540C5E40122}" dt="2022-02-05T02:15:17.538" v="635"/>
          <ac:grpSpMkLst>
            <pc:docMk/>
            <pc:sldMk cId="2464896364" sldId="311"/>
            <ac:grpSpMk id="10" creationId="{D0A72155-AC2A-4336-A86D-0256239732DC}"/>
          </ac:grpSpMkLst>
        </pc:grpChg>
        <pc:grpChg chg="mod">
          <ac:chgData name="김 지환" userId="5cbc7dc9ef2d6fb0" providerId="LiveId" clId="{129A4709-5E90-450E-97A7-B540C5E40122}" dt="2022-02-05T02:15:17.538" v="635"/>
          <ac:grpSpMkLst>
            <pc:docMk/>
            <pc:sldMk cId="2464896364" sldId="311"/>
            <ac:grpSpMk id="11" creationId="{86AB737D-0D13-4932-9C21-5C9F5B1F2D20}"/>
          </ac:grpSpMkLst>
        </pc:grpChg>
        <pc:grpChg chg="add del mod">
          <ac:chgData name="김 지환" userId="5cbc7dc9ef2d6fb0" providerId="LiveId" clId="{129A4709-5E90-450E-97A7-B540C5E40122}" dt="2022-02-05T03:06:20.674" v="1570" actId="478"/>
          <ac:grpSpMkLst>
            <pc:docMk/>
            <pc:sldMk cId="2464896364" sldId="311"/>
            <ac:grpSpMk id="27" creationId="{0DB58510-160F-40B4-85E3-442B7E29424B}"/>
          </ac:grpSpMkLst>
        </pc:grpChg>
        <pc:grpChg chg="mod">
          <ac:chgData name="김 지환" userId="5cbc7dc9ef2d6fb0" providerId="LiveId" clId="{129A4709-5E90-450E-97A7-B540C5E40122}" dt="2022-02-05T02:15:26.830" v="637"/>
          <ac:grpSpMkLst>
            <pc:docMk/>
            <pc:sldMk cId="2464896364" sldId="311"/>
            <ac:grpSpMk id="28" creationId="{9B5117DC-3C73-46BE-8801-397F8E64EF6A}"/>
          </ac:grpSpMkLst>
        </pc:grpChg>
        <pc:grpChg chg="mod">
          <ac:chgData name="김 지환" userId="5cbc7dc9ef2d6fb0" providerId="LiveId" clId="{129A4709-5E90-450E-97A7-B540C5E40122}" dt="2022-02-05T02:15:26.830" v="637"/>
          <ac:grpSpMkLst>
            <pc:docMk/>
            <pc:sldMk cId="2464896364" sldId="311"/>
            <ac:grpSpMk id="29" creationId="{34D5B133-8671-498F-A67A-901DE110C1DB}"/>
          </ac:grpSpMkLst>
        </pc:grpChg>
        <pc:grpChg chg="mod">
          <ac:chgData name="김 지환" userId="5cbc7dc9ef2d6fb0" providerId="LiveId" clId="{129A4709-5E90-450E-97A7-B540C5E40122}" dt="2022-02-05T02:15:26.830" v="637"/>
          <ac:grpSpMkLst>
            <pc:docMk/>
            <pc:sldMk cId="2464896364" sldId="311"/>
            <ac:grpSpMk id="30" creationId="{2851CFC3-A418-4C1F-8A47-E7E60151C786}"/>
          </ac:grpSpMkLst>
        </pc:grpChg>
        <pc:grpChg chg="add del mod">
          <ac:chgData name="김 지환" userId="5cbc7dc9ef2d6fb0" providerId="LiveId" clId="{129A4709-5E90-450E-97A7-B540C5E40122}" dt="2022-02-05T03:04:57.699" v="1527"/>
          <ac:grpSpMkLst>
            <pc:docMk/>
            <pc:sldMk cId="2464896364" sldId="311"/>
            <ac:grpSpMk id="45" creationId="{F919BD21-088E-4950-82A4-93C58F0BBD2E}"/>
          </ac:grpSpMkLst>
        </pc:grpChg>
        <pc:grpChg chg="mod">
          <ac:chgData name="김 지환" userId="5cbc7dc9ef2d6fb0" providerId="LiveId" clId="{129A4709-5E90-450E-97A7-B540C5E40122}" dt="2022-02-05T03:04:51.689" v="1524"/>
          <ac:grpSpMkLst>
            <pc:docMk/>
            <pc:sldMk cId="2464896364" sldId="311"/>
            <ac:grpSpMk id="46" creationId="{0707E551-A52D-4224-89A6-000665807F99}"/>
          </ac:grpSpMkLst>
        </pc:grpChg>
        <pc:grpChg chg="mod">
          <ac:chgData name="김 지환" userId="5cbc7dc9ef2d6fb0" providerId="LiveId" clId="{129A4709-5E90-450E-97A7-B540C5E40122}" dt="2022-02-05T03:04:51.689" v="1524"/>
          <ac:grpSpMkLst>
            <pc:docMk/>
            <pc:sldMk cId="2464896364" sldId="311"/>
            <ac:grpSpMk id="47" creationId="{E9BFA3D0-7619-4ED3-9962-D6DA976B35C7}"/>
          </ac:grpSpMkLst>
        </pc:grpChg>
        <pc:grpChg chg="mod">
          <ac:chgData name="김 지환" userId="5cbc7dc9ef2d6fb0" providerId="LiveId" clId="{129A4709-5E90-450E-97A7-B540C5E40122}" dt="2022-02-05T03:04:51.689" v="1524"/>
          <ac:grpSpMkLst>
            <pc:docMk/>
            <pc:sldMk cId="2464896364" sldId="311"/>
            <ac:grpSpMk id="48" creationId="{1431EB2A-F61A-4F91-86AC-0EF132F8EA35}"/>
          </ac:grpSpMkLst>
        </pc:grpChg>
        <pc:grpChg chg="add del mod">
          <ac:chgData name="김 지환" userId="5cbc7dc9ef2d6fb0" providerId="LiveId" clId="{129A4709-5E90-450E-97A7-B540C5E40122}" dt="2022-02-05T03:06:07.812" v="1566" actId="478"/>
          <ac:grpSpMkLst>
            <pc:docMk/>
            <pc:sldMk cId="2464896364" sldId="311"/>
            <ac:grpSpMk id="64" creationId="{247D945F-806E-4835-9EF7-E6DFACDF3725}"/>
          </ac:grpSpMkLst>
        </pc:grpChg>
        <pc:grpChg chg="mod">
          <ac:chgData name="김 지환" userId="5cbc7dc9ef2d6fb0" providerId="LiveId" clId="{129A4709-5E90-450E-97A7-B540C5E40122}" dt="2022-02-05T03:05:04.728" v="1528"/>
          <ac:grpSpMkLst>
            <pc:docMk/>
            <pc:sldMk cId="2464896364" sldId="311"/>
            <ac:grpSpMk id="65" creationId="{9385A332-F18E-4489-89F8-E4383E420584}"/>
          </ac:grpSpMkLst>
        </pc:grpChg>
        <pc:grpChg chg="mod">
          <ac:chgData name="김 지환" userId="5cbc7dc9ef2d6fb0" providerId="LiveId" clId="{129A4709-5E90-450E-97A7-B540C5E40122}" dt="2022-02-05T03:05:04.728" v="1528"/>
          <ac:grpSpMkLst>
            <pc:docMk/>
            <pc:sldMk cId="2464896364" sldId="311"/>
            <ac:grpSpMk id="66" creationId="{E7EB0AC3-AEE7-4300-850E-38C72A8C14A0}"/>
          </ac:grpSpMkLst>
        </pc:grpChg>
        <pc:grpChg chg="mod">
          <ac:chgData name="김 지환" userId="5cbc7dc9ef2d6fb0" providerId="LiveId" clId="{129A4709-5E90-450E-97A7-B540C5E40122}" dt="2022-02-05T03:05:04.728" v="1528"/>
          <ac:grpSpMkLst>
            <pc:docMk/>
            <pc:sldMk cId="2464896364" sldId="311"/>
            <ac:grpSpMk id="67" creationId="{0B616EDB-3E4F-44D1-AF75-3F90DDF1C07C}"/>
          </ac:grpSpMkLst>
        </pc:grpChg>
        <pc:graphicFrameChg chg="del modGraphic">
          <ac:chgData name="김 지환" userId="5cbc7dc9ef2d6fb0" providerId="LiveId" clId="{129A4709-5E90-450E-97A7-B540C5E40122}" dt="2022-02-05T02:15:16.422" v="634" actId="478"/>
          <ac:graphicFrameMkLst>
            <pc:docMk/>
            <pc:sldMk cId="2464896364" sldId="311"/>
            <ac:graphicFrameMk id="7" creationId="{3084E04D-17F8-4DDA-AC9B-644EC859CCB1}"/>
          </ac:graphicFrameMkLst>
        </pc:graphicFrameChg>
        <pc:picChg chg="add mod">
          <ac:chgData name="김 지환" userId="5cbc7dc9ef2d6fb0" providerId="LiveId" clId="{129A4709-5E90-450E-97A7-B540C5E40122}" dt="2022-02-05T03:07:00.949" v="1599" actId="1076"/>
          <ac:picMkLst>
            <pc:docMk/>
            <pc:sldMk cId="2464896364" sldId="311"/>
            <ac:picMk id="2" creationId="{13250BC9-2687-41BA-BA64-4FA6D5C9E2C3}"/>
          </ac:picMkLst>
        </pc:picChg>
        <pc:picChg chg="add mod">
          <ac:chgData name="김 지환" userId="5cbc7dc9ef2d6fb0" providerId="LiveId" clId="{129A4709-5E90-450E-97A7-B540C5E40122}" dt="2022-02-05T03:06:33.177" v="1574" actId="1076"/>
          <ac:picMkLst>
            <pc:docMk/>
            <pc:sldMk cId="2464896364" sldId="311"/>
            <ac:picMk id="3" creationId="{BDB81AC4-12EA-4FCF-81C0-F65D21B02968}"/>
          </ac:picMkLst>
        </pc:picChg>
        <pc:cxnChg chg="mod">
          <ac:chgData name="김 지환" userId="5cbc7dc9ef2d6fb0" providerId="LiveId" clId="{129A4709-5E90-450E-97A7-B540C5E40122}" dt="2022-02-05T02:15:17.538" v="635"/>
          <ac:cxnSpMkLst>
            <pc:docMk/>
            <pc:sldMk cId="2464896364" sldId="311"/>
            <ac:cxnSpMk id="18" creationId="{C79ABE4A-5CC9-4C4A-8F63-EA02162E9277}"/>
          </ac:cxnSpMkLst>
        </pc:cxnChg>
        <pc:cxnChg chg="mod">
          <ac:chgData name="김 지환" userId="5cbc7dc9ef2d6fb0" providerId="LiveId" clId="{129A4709-5E90-450E-97A7-B540C5E40122}" dt="2022-02-05T02:15:17.538" v="635"/>
          <ac:cxnSpMkLst>
            <pc:docMk/>
            <pc:sldMk cId="2464896364" sldId="311"/>
            <ac:cxnSpMk id="21" creationId="{16E37E45-80B5-4960-8B74-72861F0FE375}"/>
          </ac:cxnSpMkLst>
        </pc:cxnChg>
        <pc:cxnChg chg="mod">
          <ac:chgData name="김 지환" userId="5cbc7dc9ef2d6fb0" providerId="LiveId" clId="{129A4709-5E90-450E-97A7-B540C5E40122}" dt="2022-02-05T02:15:17.538" v="635"/>
          <ac:cxnSpMkLst>
            <pc:docMk/>
            <pc:sldMk cId="2464896364" sldId="311"/>
            <ac:cxnSpMk id="24" creationId="{86FFE786-BA53-4260-867F-8AC359E7E48C}"/>
          </ac:cxnSpMkLst>
        </pc:cxnChg>
        <pc:cxnChg chg="mod">
          <ac:chgData name="김 지환" userId="5cbc7dc9ef2d6fb0" providerId="LiveId" clId="{129A4709-5E90-450E-97A7-B540C5E40122}" dt="2022-02-05T03:06:20.674" v="1570" actId="478"/>
          <ac:cxnSpMkLst>
            <pc:docMk/>
            <pc:sldMk cId="2464896364" sldId="311"/>
            <ac:cxnSpMk id="37" creationId="{8FD2BFB4-45F9-4CBE-8992-57BF46E80776}"/>
          </ac:cxnSpMkLst>
        </pc:cxnChg>
        <pc:cxnChg chg="mod">
          <ac:chgData name="김 지환" userId="5cbc7dc9ef2d6fb0" providerId="LiveId" clId="{129A4709-5E90-450E-97A7-B540C5E40122}" dt="2022-02-05T03:06:20.674" v="1570" actId="478"/>
          <ac:cxnSpMkLst>
            <pc:docMk/>
            <pc:sldMk cId="2464896364" sldId="311"/>
            <ac:cxnSpMk id="40" creationId="{6C4A4F06-B5A8-4EBE-A315-E05A48051373}"/>
          </ac:cxnSpMkLst>
        </pc:cxnChg>
        <pc:cxnChg chg="mod">
          <ac:chgData name="김 지환" userId="5cbc7dc9ef2d6fb0" providerId="LiveId" clId="{129A4709-5E90-450E-97A7-B540C5E40122}" dt="2022-02-05T03:06:20.674" v="1570" actId="478"/>
          <ac:cxnSpMkLst>
            <pc:docMk/>
            <pc:sldMk cId="2464896364" sldId="311"/>
            <ac:cxnSpMk id="43" creationId="{47261828-BC78-4930-BCC3-A8300AF6D5CC}"/>
          </ac:cxnSpMkLst>
        </pc:cxnChg>
        <pc:cxnChg chg="mod">
          <ac:chgData name="김 지환" userId="5cbc7dc9ef2d6fb0" providerId="LiveId" clId="{129A4709-5E90-450E-97A7-B540C5E40122}" dt="2022-02-05T03:04:51.689" v="1524"/>
          <ac:cxnSpMkLst>
            <pc:docMk/>
            <pc:sldMk cId="2464896364" sldId="311"/>
            <ac:cxnSpMk id="56" creationId="{56CDD46A-E772-4D2A-B304-307203839A45}"/>
          </ac:cxnSpMkLst>
        </pc:cxnChg>
        <pc:cxnChg chg="mod">
          <ac:chgData name="김 지환" userId="5cbc7dc9ef2d6fb0" providerId="LiveId" clId="{129A4709-5E90-450E-97A7-B540C5E40122}" dt="2022-02-05T03:04:51.689" v="1524"/>
          <ac:cxnSpMkLst>
            <pc:docMk/>
            <pc:sldMk cId="2464896364" sldId="311"/>
            <ac:cxnSpMk id="59" creationId="{EAE6C833-D6FC-463B-AD03-206149703574}"/>
          </ac:cxnSpMkLst>
        </pc:cxnChg>
        <pc:cxnChg chg="mod">
          <ac:chgData name="김 지환" userId="5cbc7dc9ef2d6fb0" providerId="LiveId" clId="{129A4709-5E90-450E-97A7-B540C5E40122}" dt="2022-02-05T03:04:51.689" v="1524"/>
          <ac:cxnSpMkLst>
            <pc:docMk/>
            <pc:sldMk cId="2464896364" sldId="311"/>
            <ac:cxnSpMk id="62" creationId="{17B1F7B3-40F3-42DD-8C4B-4990AF3BDF99}"/>
          </ac:cxnSpMkLst>
        </pc:cxnChg>
        <pc:cxnChg chg="mod">
          <ac:chgData name="김 지환" userId="5cbc7dc9ef2d6fb0" providerId="LiveId" clId="{129A4709-5E90-450E-97A7-B540C5E40122}" dt="2022-02-05T03:06:07.812" v="1566" actId="478"/>
          <ac:cxnSpMkLst>
            <pc:docMk/>
            <pc:sldMk cId="2464896364" sldId="311"/>
            <ac:cxnSpMk id="74" creationId="{A8A1E856-2216-4717-8FE8-B49DFD5F9A4B}"/>
          </ac:cxnSpMkLst>
        </pc:cxnChg>
        <pc:cxnChg chg="mod">
          <ac:chgData name="김 지환" userId="5cbc7dc9ef2d6fb0" providerId="LiveId" clId="{129A4709-5E90-450E-97A7-B540C5E40122}" dt="2022-02-05T03:06:07.812" v="1566" actId="478"/>
          <ac:cxnSpMkLst>
            <pc:docMk/>
            <pc:sldMk cId="2464896364" sldId="311"/>
            <ac:cxnSpMk id="77" creationId="{3029DC99-F4EC-4065-932F-8E90A0A167CD}"/>
          </ac:cxnSpMkLst>
        </pc:cxnChg>
        <pc:cxnChg chg="mod">
          <ac:chgData name="김 지환" userId="5cbc7dc9ef2d6fb0" providerId="LiveId" clId="{129A4709-5E90-450E-97A7-B540C5E40122}" dt="2022-02-05T03:06:07.812" v="1566" actId="478"/>
          <ac:cxnSpMkLst>
            <pc:docMk/>
            <pc:sldMk cId="2464896364" sldId="311"/>
            <ac:cxnSpMk id="80" creationId="{C068F100-08A6-40C1-BD30-29C0087D8084}"/>
          </ac:cxnSpMkLst>
        </pc:cxnChg>
      </pc:sldChg>
      <pc:sldChg chg="modSp add mod">
        <pc:chgData name="김 지환" userId="5cbc7dc9ef2d6fb0" providerId="LiveId" clId="{129A4709-5E90-450E-97A7-B540C5E40122}" dt="2022-02-05T03:09:02.382" v="1611" actId="20577"/>
        <pc:sldMkLst>
          <pc:docMk/>
          <pc:sldMk cId="2284132383" sldId="312"/>
        </pc:sldMkLst>
        <pc:spChg chg="mod">
          <ac:chgData name="김 지환" userId="5cbc7dc9ef2d6fb0" providerId="LiveId" clId="{129A4709-5E90-450E-97A7-B540C5E40122}" dt="2022-02-05T03:09:02.382" v="1611" actId="20577"/>
          <ac:spMkLst>
            <pc:docMk/>
            <pc:sldMk cId="2284132383" sldId="312"/>
            <ac:spMk id="52" creationId="{09D0C0B3-FE89-4C16-B729-709473D63C84}"/>
          </ac:spMkLst>
        </pc:spChg>
      </pc:sldChg>
    </pc:docChg>
  </pc:docChgLst>
  <pc:docChgLst>
    <pc:chgData name="김 지환" userId="5cbc7dc9ef2d6fb0" providerId="LiveId" clId="{A454E397-3ACA-4A3C-8382-FCF74A49FACE}"/>
    <pc:docChg chg="undo redo custSel addSld delSld modSld sldOrd">
      <pc:chgData name="김 지환" userId="5cbc7dc9ef2d6fb0" providerId="LiveId" clId="{A454E397-3ACA-4A3C-8382-FCF74A49FACE}" dt="2022-03-05T03:44:35.893" v="2551"/>
      <pc:docMkLst>
        <pc:docMk/>
      </pc:docMkLst>
      <pc:sldChg chg="modSp mod">
        <pc:chgData name="김 지환" userId="5cbc7dc9ef2d6fb0" providerId="LiveId" clId="{A454E397-3ACA-4A3C-8382-FCF74A49FACE}" dt="2022-03-05T03:12:28.023" v="2356"/>
        <pc:sldMkLst>
          <pc:docMk/>
          <pc:sldMk cId="0" sldId="256"/>
        </pc:sldMkLst>
        <pc:spChg chg="mod">
          <ac:chgData name="김 지환" userId="5cbc7dc9ef2d6fb0" providerId="LiveId" clId="{A454E397-3ACA-4A3C-8382-FCF74A49FACE}" dt="2022-03-05T03:12:28.023" v="2356"/>
          <ac:spMkLst>
            <pc:docMk/>
            <pc:sldMk cId="0" sldId="256"/>
            <ac:spMk id="6" creationId="{00000000-0000-0000-0000-000000000000}"/>
          </ac:spMkLst>
        </pc:spChg>
      </pc:sldChg>
      <pc:sldChg chg="addSp modSp mod">
        <pc:chgData name="김 지환" userId="5cbc7dc9ef2d6fb0" providerId="LiveId" clId="{A454E397-3ACA-4A3C-8382-FCF74A49FACE}" dt="2022-03-05T03:32:23.038" v="2528" actId="20577"/>
        <pc:sldMkLst>
          <pc:docMk/>
          <pc:sldMk cId="2321990153" sldId="299"/>
        </pc:sldMkLst>
        <pc:spChg chg="mod">
          <ac:chgData name="김 지환" userId="5cbc7dc9ef2d6fb0" providerId="LiveId" clId="{A454E397-3ACA-4A3C-8382-FCF74A49FACE}" dt="2022-03-05T03:12:21.644" v="2339"/>
          <ac:spMkLst>
            <pc:docMk/>
            <pc:sldMk cId="2321990153" sldId="299"/>
            <ac:spMk id="5" creationId="{00000000-0000-0000-0000-000000000000}"/>
          </ac:spMkLst>
        </pc:spChg>
        <pc:spChg chg="add mod">
          <ac:chgData name="김 지환" userId="5cbc7dc9ef2d6fb0" providerId="LiveId" clId="{A454E397-3ACA-4A3C-8382-FCF74A49FACE}" dt="2022-03-05T03:20:43.919" v="2407" actId="20577"/>
          <ac:spMkLst>
            <pc:docMk/>
            <pc:sldMk cId="2321990153" sldId="299"/>
            <ac:spMk id="6" creationId="{B2393CF4-A0CE-4ECC-8D29-49E1F7E3F283}"/>
          </ac:spMkLst>
        </pc:spChg>
        <pc:spChg chg="add mod">
          <ac:chgData name="김 지환" userId="5cbc7dc9ef2d6fb0" providerId="LiveId" clId="{A454E397-3ACA-4A3C-8382-FCF74A49FACE}" dt="2022-03-05T03:24:22.607" v="2466"/>
          <ac:spMkLst>
            <pc:docMk/>
            <pc:sldMk cId="2321990153" sldId="299"/>
            <ac:spMk id="7" creationId="{114E354E-192C-4FE0-B325-31C3C88A32FD}"/>
          </ac:spMkLst>
        </pc:spChg>
        <pc:spChg chg="mod">
          <ac:chgData name="김 지환" userId="5cbc7dc9ef2d6fb0" providerId="LiveId" clId="{A454E397-3ACA-4A3C-8382-FCF74A49FACE}" dt="2022-03-05T01:42:19.411" v="6"/>
          <ac:spMkLst>
            <pc:docMk/>
            <pc:sldMk cId="2321990153" sldId="299"/>
            <ac:spMk id="16" creationId="{00000000-0000-0000-0000-000000000000}"/>
          </ac:spMkLst>
        </pc:spChg>
        <pc:spChg chg="mod">
          <ac:chgData name="김 지환" userId="5cbc7dc9ef2d6fb0" providerId="LiveId" clId="{A454E397-3ACA-4A3C-8382-FCF74A49FACE}" dt="2022-03-05T03:32:23.038" v="2528" actId="20577"/>
          <ac:spMkLst>
            <pc:docMk/>
            <pc:sldMk cId="2321990153" sldId="299"/>
            <ac:spMk id="52" creationId="{09D0C0B3-FE89-4C16-B729-709473D63C84}"/>
          </ac:spMkLst>
        </pc:spChg>
      </pc:sldChg>
      <pc:sldChg chg="modSp mod">
        <pc:chgData name="김 지환" userId="5cbc7dc9ef2d6fb0" providerId="LiveId" clId="{A454E397-3ACA-4A3C-8382-FCF74A49FACE}" dt="2022-03-05T03:32:15.640" v="2525" actId="20577"/>
        <pc:sldMkLst>
          <pc:docMk/>
          <pc:sldMk cId="1188840242" sldId="301"/>
        </pc:sldMkLst>
        <pc:spChg chg="mod">
          <ac:chgData name="김 지환" userId="5cbc7dc9ef2d6fb0" providerId="LiveId" clId="{A454E397-3ACA-4A3C-8382-FCF74A49FACE}" dt="2022-03-05T03:32:15.640" v="2525" actId="20577"/>
          <ac:spMkLst>
            <pc:docMk/>
            <pc:sldMk cId="1188840242" sldId="301"/>
            <ac:spMk id="52" creationId="{09D0C0B3-FE89-4C16-B729-709473D63C84}"/>
          </ac:spMkLst>
        </pc:spChg>
      </pc:sldChg>
      <pc:sldChg chg="modSp mod">
        <pc:chgData name="김 지환" userId="5cbc7dc9ef2d6fb0" providerId="LiveId" clId="{A454E397-3ACA-4A3C-8382-FCF74A49FACE}" dt="2022-03-05T03:31:39.021" v="2506" actId="20577"/>
        <pc:sldMkLst>
          <pc:docMk/>
          <pc:sldMk cId="2428756747" sldId="310"/>
        </pc:sldMkLst>
        <pc:spChg chg="mod">
          <ac:chgData name="김 지환" userId="5cbc7dc9ef2d6fb0" providerId="LiveId" clId="{A454E397-3ACA-4A3C-8382-FCF74A49FACE}" dt="2022-03-05T03:31:39.021" v="2506" actId="20577"/>
          <ac:spMkLst>
            <pc:docMk/>
            <pc:sldMk cId="2428756747" sldId="310"/>
            <ac:spMk id="52" creationId="{09D0C0B3-FE89-4C16-B729-709473D63C84}"/>
          </ac:spMkLst>
        </pc:spChg>
      </pc:sldChg>
      <pc:sldChg chg="del">
        <pc:chgData name="김 지환" userId="5cbc7dc9ef2d6fb0" providerId="LiveId" clId="{A454E397-3ACA-4A3C-8382-FCF74A49FACE}" dt="2022-03-05T02:39:00.682" v="646" actId="47"/>
        <pc:sldMkLst>
          <pc:docMk/>
          <pc:sldMk cId="2464896364" sldId="311"/>
        </pc:sldMkLst>
      </pc:sldChg>
      <pc:sldChg chg="modSp mod">
        <pc:chgData name="김 지환" userId="5cbc7dc9ef2d6fb0" providerId="LiveId" clId="{A454E397-3ACA-4A3C-8382-FCF74A49FACE}" dt="2022-03-05T03:44:35.893" v="2551"/>
        <pc:sldMkLst>
          <pc:docMk/>
          <pc:sldMk cId="2284132383" sldId="312"/>
        </pc:sldMkLst>
        <pc:spChg chg="mod">
          <ac:chgData name="김 지환" userId="5cbc7dc9ef2d6fb0" providerId="LiveId" clId="{A454E397-3ACA-4A3C-8382-FCF74A49FACE}" dt="2022-03-05T02:47:12.879" v="668" actId="20577"/>
          <ac:spMkLst>
            <pc:docMk/>
            <pc:sldMk cId="2284132383" sldId="312"/>
            <ac:spMk id="5" creationId="{00000000-0000-0000-0000-000000000000}"/>
          </ac:spMkLst>
        </pc:spChg>
        <pc:spChg chg="mod">
          <ac:chgData name="김 지환" userId="5cbc7dc9ef2d6fb0" providerId="LiveId" clId="{A454E397-3ACA-4A3C-8382-FCF74A49FACE}" dt="2022-03-05T03:31:19.820" v="2492" actId="20577"/>
          <ac:spMkLst>
            <pc:docMk/>
            <pc:sldMk cId="2284132383" sldId="312"/>
            <ac:spMk id="52" creationId="{09D0C0B3-FE89-4C16-B729-709473D63C84}"/>
          </ac:spMkLst>
        </pc:spChg>
        <pc:graphicFrameChg chg="mod modGraphic">
          <ac:chgData name="김 지환" userId="5cbc7dc9ef2d6fb0" providerId="LiveId" clId="{A454E397-3ACA-4A3C-8382-FCF74A49FACE}" dt="2022-03-05T03:44:35.893" v="2551"/>
          <ac:graphicFrameMkLst>
            <pc:docMk/>
            <pc:sldMk cId="2284132383" sldId="312"/>
            <ac:graphicFrameMk id="7" creationId="{3084E04D-17F8-4DDA-AC9B-644EC859CCB1}"/>
          </ac:graphicFrameMkLst>
        </pc:graphicFrameChg>
      </pc:sldChg>
      <pc:sldChg chg="addSp delSp modSp mod">
        <pc:chgData name="김 지환" userId="5cbc7dc9ef2d6fb0" providerId="LiveId" clId="{A454E397-3ACA-4A3C-8382-FCF74A49FACE}" dt="2022-03-05T03:32:08.703" v="2522" actId="20577"/>
        <pc:sldMkLst>
          <pc:docMk/>
          <pc:sldMk cId="2912465526" sldId="313"/>
        </pc:sldMkLst>
        <pc:spChg chg="mod">
          <ac:chgData name="김 지환" userId="5cbc7dc9ef2d6fb0" providerId="LiveId" clId="{A454E397-3ACA-4A3C-8382-FCF74A49FACE}" dt="2022-03-05T01:58:16.939" v="64" actId="20577"/>
          <ac:spMkLst>
            <pc:docMk/>
            <pc:sldMk cId="2912465526" sldId="313"/>
            <ac:spMk id="6" creationId="{00000000-0000-0000-0000-000000000000}"/>
          </ac:spMkLst>
        </pc:spChg>
        <pc:spChg chg="mod">
          <ac:chgData name="김 지환" userId="5cbc7dc9ef2d6fb0" providerId="LiveId" clId="{A454E397-3ACA-4A3C-8382-FCF74A49FACE}" dt="2022-03-05T03:32:08.703" v="2522" actId="20577"/>
          <ac:spMkLst>
            <pc:docMk/>
            <pc:sldMk cId="2912465526" sldId="313"/>
            <ac:spMk id="52" creationId="{09D0C0B3-FE89-4C16-B729-709473D63C84}"/>
          </ac:spMkLst>
        </pc:spChg>
        <pc:picChg chg="del">
          <ac:chgData name="김 지환" userId="5cbc7dc9ef2d6fb0" providerId="LiveId" clId="{A454E397-3ACA-4A3C-8382-FCF74A49FACE}" dt="2022-03-05T01:52:37.797" v="44" actId="478"/>
          <ac:picMkLst>
            <pc:docMk/>
            <pc:sldMk cId="2912465526" sldId="313"/>
            <ac:picMk id="9" creationId="{00000000-0000-0000-0000-000000000000}"/>
          </ac:picMkLst>
        </pc:picChg>
        <pc:picChg chg="add mod">
          <ac:chgData name="김 지환" userId="5cbc7dc9ef2d6fb0" providerId="LiveId" clId="{A454E397-3ACA-4A3C-8382-FCF74A49FACE}" dt="2022-03-05T01:53:16.425" v="50" actId="1076"/>
          <ac:picMkLst>
            <pc:docMk/>
            <pc:sldMk cId="2912465526" sldId="313"/>
            <ac:picMk id="2050" creationId="{E09A76E9-1002-4109-B865-795319D6D1C6}"/>
          </ac:picMkLst>
        </pc:picChg>
      </pc:sldChg>
      <pc:sldChg chg="modSp mod ord">
        <pc:chgData name="김 지환" userId="5cbc7dc9ef2d6fb0" providerId="LiveId" clId="{A454E397-3ACA-4A3C-8382-FCF74A49FACE}" dt="2022-03-05T03:32:00.009" v="2519" actId="20577"/>
        <pc:sldMkLst>
          <pc:docMk/>
          <pc:sldMk cId="1272357649" sldId="314"/>
        </pc:sldMkLst>
        <pc:spChg chg="mod">
          <ac:chgData name="김 지환" userId="5cbc7dc9ef2d6fb0" providerId="LiveId" clId="{A454E397-3ACA-4A3C-8382-FCF74A49FACE}" dt="2022-03-05T02:19:59.640" v="460" actId="20577"/>
          <ac:spMkLst>
            <pc:docMk/>
            <pc:sldMk cId="1272357649" sldId="314"/>
            <ac:spMk id="6" creationId="{00000000-0000-0000-0000-000000000000}"/>
          </ac:spMkLst>
        </pc:spChg>
        <pc:spChg chg="mod">
          <ac:chgData name="김 지환" userId="5cbc7dc9ef2d6fb0" providerId="LiveId" clId="{A454E397-3ACA-4A3C-8382-FCF74A49FACE}" dt="2022-03-05T02:19:46.044" v="457" actId="20577"/>
          <ac:spMkLst>
            <pc:docMk/>
            <pc:sldMk cId="1272357649" sldId="314"/>
            <ac:spMk id="11" creationId="{00000000-0000-0000-0000-000000000000}"/>
          </ac:spMkLst>
        </pc:spChg>
        <pc:spChg chg="mod">
          <ac:chgData name="김 지환" userId="5cbc7dc9ef2d6fb0" providerId="LiveId" clId="{A454E397-3ACA-4A3C-8382-FCF74A49FACE}" dt="2022-03-05T03:32:00.009" v="2519" actId="20577"/>
          <ac:spMkLst>
            <pc:docMk/>
            <pc:sldMk cId="1272357649" sldId="314"/>
            <ac:spMk id="52" creationId="{09D0C0B3-FE89-4C16-B729-709473D63C84}"/>
          </ac:spMkLst>
        </pc:spChg>
      </pc:sldChg>
      <pc:sldChg chg="addSp delSp modSp mod">
        <pc:chgData name="김 지환" userId="5cbc7dc9ef2d6fb0" providerId="LiveId" clId="{A454E397-3ACA-4A3C-8382-FCF74A49FACE}" dt="2022-03-05T03:31:26.409" v="2494" actId="20577"/>
        <pc:sldMkLst>
          <pc:docMk/>
          <pc:sldMk cId="3160303926" sldId="315"/>
        </pc:sldMkLst>
        <pc:spChg chg="mod">
          <ac:chgData name="김 지환" userId="5cbc7dc9ef2d6fb0" providerId="LiveId" clId="{A454E397-3ACA-4A3C-8382-FCF74A49FACE}" dt="2022-03-05T02:26:41.612" v="506" actId="113"/>
          <ac:spMkLst>
            <pc:docMk/>
            <pc:sldMk cId="3160303926" sldId="315"/>
            <ac:spMk id="3" creationId="{00000000-0000-0000-0000-000000000000}"/>
          </ac:spMkLst>
        </pc:spChg>
        <pc:spChg chg="add mod">
          <ac:chgData name="김 지환" userId="5cbc7dc9ef2d6fb0" providerId="LiveId" clId="{A454E397-3ACA-4A3C-8382-FCF74A49FACE}" dt="2022-03-05T02:27:23.114" v="645"/>
          <ac:spMkLst>
            <pc:docMk/>
            <pc:sldMk cId="3160303926" sldId="315"/>
            <ac:spMk id="9" creationId="{00929EF1-DCF2-4979-8118-E3335F227B9C}"/>
          </ac:spMkLst>
        </pc:spChg>
        <pc:spChg chg="mod">
          <ac:chgData name="김 지환" userId="5cbc7dc9ef2d6fb0" providerId="LiveId" clId="{A454E397-3ACA-4A3C-8382-FCF74A49FACE}" dt="2022-03-05T02:25:26.428" v="471" actId="20577"/>
          <ac:spMkLst>
            <pc:docMk/>
            <pc:sldMk cId="3160303926" sldId="315"/>
            <ac:spMk id="12" creationId="{00000000-0000-0000-0000-000000000000}"/>
          </ac:spMkLst>
        </pc:spChg>
        <pc:spChg chg="add del mod">
          <ac:chgData name="김 지환" userId="5cbc7dc9ef2d6fb0" providerId="LiveId" clId="{A454E397-3ACA-4A3C-8382-FCF74A49FACE}" dt="2022-03-05T03:31:26.409" v="2494" actId="20577"/>
          <ac:spMkLst>
            <pc:docMk/>
            <pc:sldMk cId="3160303926" sldId="315"/>
            <ac:spMk id="52" creationId="{09D0C0B3-FE89-4C16-B729-709473D63C84}"/>
          </ac:spMkLst>
        </pc:spChg>
      </pc:sldChg>
      <pc:sldChg chg="delSp modSp mod">
        <pc:chgData name="김 지환" userId="5cbc7dc9ef2d6fb0" providerId="LiveId" clId="{A454E397-3ACA-4A3C-8382-FCF74A49FACE}" dt="2022-03-05T03:31:33.237" v="2500" actId="20577"/>
        <pc:sldMkLst>
          <pc:docMk/>
          <pc:sldMk cId="3457120222" sldId="316"/>
        </pc:sldMkLst>
        <pc:spChg chg="del">
          <ac:chgData name="김 지환" userId="5cbc7dc9ef2d6fb0" providerId="LiveId" clId="{A454E397-3ACA-4A3C-8382-FCF74A49FACE}" dt="2022-03-05T02:25:08.493" v="463" actId="478"/>
          <ac:spMkLst>
            <pc:docMk/>
            <pc:sldMk cId="3457120222" sldId="316"/>
            <ac:spMk id="3" creationId="{00000000-0000-0000-0000-000000000000}"/>
          </ac:spMkLst>
        </pc:spChg>
        <pc:spChg chg="mod">
          <ac:chgData name="김 지환" userId="5cbc7dc9ef2d6fb0" providerId="LiveId" clId="{A454E397-3ACA-4A3C-8382-FCF74A49FACE}" dt="2022-03-05T02:25:18.724" v="469" actId="20577"/>
          <ac:spMkLst>
            <pc:docMk/>
            <pc:sldMk cId="3457120222" sldId="316"/>
            <ac:spMk id="12" creationId="{00000000-0000-0000-0000-000000000000}"/>
          </ac:spMkLst>
        </pc:spChg>
        <pc:spChg chg="mod">
          <ac:chgData name="김 지환" userId="5cbc7dc9ef2d6fb0" providerId="LiveId" clId="{A454E397-3ACA-4A3C-8382-FCF74A49FACE}" dt="2022-03-05T03:31:33.237" v="2500" actId="20577"/>
          <ac:spMkLst>
            <pc:docMk/>
            <pc:sldMk cId="3457120222" sldId="316"/>
            <ac:spMk id="52" creationId="{09D0C0B3-FE89-4C16-B729-709473D63C84}"/>
          </ac:spMkLst>
        </pc:spChg>
        <pc:picChg chg="mod">
          <ac:chgData name="김 지환" userId="5cbc7dc9ef2d6fb0" providerId="LiveId" clId="{A454E397-3ACA-4A3C-8382-FCF74A49FACE}" dt="2022-03-05T02:25:01.824" v="462" actId="1076"/>
          <ac:picMkLst>
            <pc:docMk/>
            <pc:sldMk cId="3457120222" sldId="316"/>
            <ac:picMk id="6" creationId="{00000000-0000-0000-0000-000000000000}"/>
          </ac:picMkLst>
        </pc:picChg>
      </pc:sldChg>
      <pc:sldChg chg="addSp delSp modSp add mod">
        <pc:chgData name="김 지환" userId="5cbc7dc9ef2d6fb0" providerId="LiveId" clId="{A454E397-3ACA-4A3C-8382-FCF74A49FACE}" dt="2022-03-05T03:31:51.891" v="2516" actId="20577"/>
        <pc:sldMkLst>
          <pc:docMk/>
          <pc:sldMk cId="547191052" sldId="317"/>
        </pc:sldMkLst>
        <pc:spChg chg="mod">
          <ac:chgData name="김 지환" userId="5cbc7dc9ef2d6fb0" providerId="LiveId" clId="{A454E397-3ACA-4A3C-8382-FCF74A49FACE}" dt="2022-03-05T01:58:55.528" v="99" actId="20577"/>
          <ac:spMkLst>
            <pc:docMk/>
            <pc:sldMk cId="547191052" sldId="317"/>
            <ac:spMk id="6" creationId="{00000000-0000-0000-0000-000000000000}"/>
          </ac:spMkLst>
        </pc:spChg>
        <pc:spChg chg="mod">
          <ac:chgData name="김 지환" userId="5cbc7dc9ef2d6fb0" providerId="LiveId" clId="{A454E397-3ACA-4A3C-8382-FCF74A49FACE}" dt="2022-03-05T01:51:34.972" v="43"/>
          <ac:spMkLst>
            <pc:docMk/>
            <pc:sldMk cId="547191052" sldId="317"/>
            <ac:spMk id="11" creationId="{00000000-0000-0000-0000-000000000000}"/>
          </ac:spMkLst>
        </pc:spChg>
        <pc:spChg chg="del">
          <ac:chgData name="김 지환" userId="5cbc7dc9ef2d6fb0" providerId="LiveId" clId="{A454E397-3ACA-4A3C-8382-FCF74A49FACE}" dt="2022-03-05T01:58:06.236" v="55" actId="478"/>
          <ac:spMkLst>
            <pc:docMk/>
            <pc:sldMk cId="547191052" sldId="317"/>
            <ac:spMk id="12" creationId="{00000000-0000-0000-0000-000000000000}"/>
          </ac:spMkLst>
        </pc:spChg>
        <pc:spChg chg="del">
          <ac:chgData name="김 지환" userId="5cbc7dc9ef2d6fb0" providerId="LiveId" clId="{A454E397-3ACA-4A3C-8382-FCF74A49FACE}" dt="2022-03-05T01:58:03.633" v="54" actId="478"/>
          <ac:spMkLst>
            <pc:docMk/>
            <pc:sldMk cId="547191052" sldId="317"/>
            <ac:spMk id="14" creationId="{00000000-0000-0000-0000-000000000000}"/>
          </ac:spMkLst>
        </pc:spChg>
        <pc:spChg chg="del">
          <ac:chgData name="김 지환" userId="5cbc7dc9ef2d6fb0" providerId="LiveId" clId="{A454E397-3ACA-4A3C-8382-FCF74A49FACE}" dt="2022-03-05T01:57:58.077" v="53" actId="478"/>
          <ac:spMkLst>
            <pc:docMk/>
            <pc:sldMk cId="547191052" sldId="317"/>
            <ac:spMk id="15" creationId="{00000000-0000-0000-0000-000000000000}"/>
          </ac:spMkLst>
        </pc:spChg>
        <pc:spChg chg="mod">
          <ac:chgData name="김 지환" userId="5cbc7dc9ef2d6fb0" providerId="LiveId" clId="{A454E397-3ACA-4A3C-8382-FCF74A49FACE}" dt="2022-03-05T03:31:51.891" v="2516" actId="20577"/>
          <ac:spMkLst>
            <pc:docMk/>
            <pc:sldMk cId="547191052" sldId="317"/>
            <ac:spMk id="52" creationId="{09D0C0B3-FE89-4C16-B729-709473D63C84}"/>
          </ac:spMkLst>
        </pc:spChg>
        <pc:picChg chg="del">
          <ac:chgData name="김 지환" userId="5cbc7dc9ef2d6fb0" providerId="LiveId" clId="{A454E397-3ACA-4A3C-8382-FCF74A49FACE}" dt="2022-03-05T01:57:53.116" v="51" actId="478"/>
          <ac:picMkLst>
            <pc:docMk/>
            <pc:sldMk cId="547191052" sldId="317"/>
            <ac:picMk id="9" creationId="{00000000-0000-0000-0000-000000000000}"/>
          </ac:picMkLst>
        </pc:picChg>
        <pc:picChg chg="del">
          <ac:chgData name="김 지환" userId="5cbc7dc9ef2d6fb0" providerId="LiveId" clId="{A454E397-3ACA-4A3C-8382-FCF74A49FACE}" dt="2022-03-05T01:57:54.795" v="52" actId="478"/>
          <ac:picMkLst>
            <pc:docMk/>
            <pc:sldMk cId="547191052" sldId="317"/>
            <ac:picMk id="10" creationId="{00000000-0000-0000-0000-000000000000}"/>
          </ac:picMkLst>
        </pc:picChg>
        <pc:picChg chg="del">
          <ac:chgData name="김 지환" userId="5cbc7dc9ef2d6fb0" providerId="LiveId" clId="{A454E397-3ACA-4A3C-8382-FCF74A49FACE}" dt="2022-03-05T01:51:07.624" v="8" actId="478"/>
          <ac:picMkLst>
            <pc:docMk/>
            <pc:sldMk cId="547191052" sldId="317"/>
            <ac:picMk id="13" creationId="{00000000-0000-0000-0000-000000000000}"/>
          </ac:picMkLst>
        </pc:picChg>
        <pc:picChg chg="add mod">
          <ac:chgData name="김 지환" userId="5cbc7dc9ef2d6fb0" providerId="LiveId" clId="{A454E397-3ACA-4A3C-8382-FCF74A49FACE}" dt="2022-03-05T03:30:16.606" v="2468" actId="1076"/>
          <ac:picMkLst>
            <pc:docMk/>
            <pc:sldMk cId="547191052" sldId="317"/>
            <ac:picMk id="1026" creationId="{26FFB919-868B-46EB-B4A2-A029DF308133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2_shape1"/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/>
          <a:p>
            <a:fld id="{FB30EDBD-1C2D-4C1E-B459-B60219FAB484}" type="datetimeFigureOut">
              <a:rPr lang="en-US" altLang="ko-KR"/>
              <a:t>3/6/2022</a:t>
            </a:fld>
            <a:endParaRPr/>
          </a:p>
        </p:txBody>
      </p:sp>
      <p:sp>
        <p:nvSpPr>
          <p:cNvPr id="4" name="layout2_shape2"/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" name="layout2_shape3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4BEDD84E-25D4-4983-8AA1-2863C96F08D9}" type="slidenum">
              <a:rPr lang="ko-KR"/>
              <a:t>‹#›</a:t>
            </a:fld>
            <a:endParaRPr/>
          </a:p>
        </p:txBody>
      </p:sp>
      <p:cxnSp>
        <p:nvCxnSpPr>
          <p:cNvPr id="6" name="layout2_shape4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layout3_shape1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layout3_shape2"/>
          <p:cNvCxnSpPr/>
          <p:nvPr/>
        </p:nvCxnSpPr>
        <p:spPr>
          <a:xfrm>
            <a:off x="364803" y="3989119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layout3_shape3"/>
          <p:cNvCxnSpPr/>
          <p:nvPr/>
        </p:nvCxnSpPr>
        <p:spPr>
          <a:xfrm>
            <a:off x="364803" y="4299115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layout3_shape4"/>
          <p:cNvCxnSpPr/>
          <p:nvPr/>
        </p:nvCxnSpPr>
        <p:spPr>
          <a:xfrm>
            <a:off x="364803" y="4611730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layout3_shape5"/>
          <p:cNvCxnSpPr/>
          <p:nvPr/>
        </p:nvCxnSpPr>
        <p:spPr>
          <a:xfrm>
            <a:off x="364803" y="4923517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layout3_shape6"/>
          <p:cNvSpPr>
            <a:spLocks noGrp="1"/>
          </p:cNvSpPr>
          <p:nvPr>
            <p:ph type="body" sz="half" idx="2"/>
          </p:nvPr>
        </p:nvSpPr>
        <p:spPr>
          <a:xfrm>
            <a:off x="312059" y="246743"/>
            <a:ext cx="8338457" cy="185147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5400" b="1" spc="-250" baseline="0">
                <a:solidFill>
                  <a:schemeClr val="accent4">
                    <a:lumMod val="50000"/>
                  </a:schemeClr>
                </a:solidFill>
                <a:latin typeface="나눔고딕"/>
                <a:ea typeface="나눔고딕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제목을</a:t>
            </a:r>
            <a:r>
              <a:rPr lang="en-US" altLang="en-US"/>
              <a:t> </a:t>
            </a:r>
            <a:r>
              <a:rPr lang="ko-KR" altLang="en-US"/>
              <a:t>입력하세요</a:t>
            </a:r>
            <a:endParaRPr/>
          </a:p>
          <a:p>
            <a:pPr lvl="0"/>
            <a:endParaRPr/>
          </a:p>
        </p:txBody>
      </p:sp>
      <p:sp>
        <p:nvSpPr>
          <p:cNvPr id="9" name="layout3_shape7"/>
          <p:cNvSpPr>
            <a:spLocks noGrp="1"/>
          </p:cNvSpPr>
          <p:nvPr>
            <p:ph type="title"/>
          </p:nvPr>
        </p:nvSpPr>
        <p:spPr>
          <a:xfrm>
            <a:off x="268519" y="4005064"/>
            <a:ext cx="8418281" cy="304826"/>
          </a:xfrm>
          <a:prstGeom prst="rect">
            <a:avLst/>
          </a:prstGeom>
        </p:spPr>
        <p:txBody>
          <a:bodyPr anchor="t"/>
          <a:lstStyle>
            <a:lvl1pPr algn="l">
              <a:buNone/>
              <a:defRPr sz="1200" b="1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</a:defRPr>
            </a:lvl1pPr>
          </a:lstStyle>
          <a:p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제목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4_shape1"/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/>
          <a:p>
            <a:fld id="{FB30EDBD-1C2D-4C1E-B459-B60219FAB484}" type="datetimeFigureOut">
              <a:rPr lang="en-US" altLang="ko-KR"/>
              <a:t>3/6/2022</a:t>
            </a:fld>
            <a:endParaRPr/>
          </a:p>
        </p:txBody>
      </p:sp>
      <p:sp>
        <p:nvSpPr>
          <p:cNvPr id="4" name="layout4_shape2"/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" name="layout4_shape3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4BEDD84E-25D4-4983-8AA1-2863C96F08D9}" type="slidenum">
              <a:rPr lang="ko-KR"/>
              <a:t>‹#›</a:t>
            </a:fld>
            <a:endParaRPr/>
          </a:p>
        </p:txBody>
      </p:sp>
      <p:cxnSp>
        <p:nvCxnSpPr>
          <p:cNvPr id="6" name="layout4_shape4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layout4_shape5"/>
          <p:cNvSpPr>
            <a:spLocks noGrp="1"/>
          </p:cNvSpPr>
          <p:nvPr>
            <p:ph type="title"/>
          </p:nvPr>
        </p:nvSpPr>
        <p:spPr>
          <a:xfrm>
            <a:off x="368300" y="571500"/>
            <a:ext cx="8394700" cy="846138"/>
          </a:xfrm>
          <a:prstGeom prst="rect">
            <a:avLst/>
          </a:prstGeom>
        </p:spPr>
        <p:txBody>
          <a:bodyPr/>
          <a:lstStyle>
            <a:lvl1pPr algn="l">
              <a:defRPr sz="4000" b="1">
                <a:solidFill>
                  <a:schemeClr val="accent4">
                    <a:lumMod val="50000"/>
                  </a:schemeClr>
                </a:solidFill>
                <a:latin typeface="나눔고딕"/>
                <a:ea typeface="나눔고딕"/>
              </a:defRPr>
            </a:lvl1pPr>
          </a:lstStyle>
          <a:p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제목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  <a:endParaRPr/>
          </a:p>
        </p:txBody>
      </p:sp>
      <p:sp>
        <p:nvSpPr>
          <p:cNvPr id="8" name="layout4_shape6"/>
          <p:cNvSpPr>
            <a:spLocks noGrp="1"/>
          </p:cNvSpPr>
          <p:nvPr>
            <p:ph idx="1"/>
          </p:nvPr>
        </p:nvSpPr>
        <p:spPr>
          <a:xfrm>
            <a:off x="368300" y="1574801"/>
            <a:ext cx="1905000" cy="317499"/>
          </a:xfrm>
          <a:prstGeom prst="rect">
            <a:avLst/>
          </a:prstGeom>
        </p:spPr>
        <p:txBody>
          <a:bodyPr/>
          <a:lstStyle>
            <a:lvl1pPr>
              <a:buNone/>
              <a:defRPr sz="1200" b="1">
                <a:solidFill>
                  <a:srgbClr val="3D3C3E"/>
                </a:solidFill>
              </a:defRPr>
            </a:lvl1pPr>
            <a:lvl2pPr>
              <a:buNone/>
              <a:defRPr sz="1200"/>
            </a:lvl2pPr>
            <a:lvl3pPr>
              <a:buNone/>
              <a:defRPr sz="1200"/>
            </a:lvl3pPr>
            <a:lvl4pPr>
              <a:buNone/>
              <a:defRPr sz="1200"/>
            </a:lvl4pPr>
            <a:lvl5pPr>
              <a:buNone/>
              <a:defRPr sz="1200"/>
            </a:lvl5pPr>
          </a:lstStyle>
          <a:p>
            <a:pPr lvl="0"/>
            <a:r>
              <a:rPr lang="ko-KR" altLang="en-US"/>
              <a:t>내용제목</a:t>
            </a:r>
          </a:p>
        </p:txBody>
      </p:sp>
      <p:sp>
        <p:nvSpPr>
          <p:cNvPr id="9" name="layout4_shape7"/>
          <p:cNvSpPr>
            <a:spLocks noGrp="1"/>
          </p:cNvSpPr>
          <p:nvPr>
            <p:ph idx="13"/>
          </p:nvPr>
        </p:nvSpPr>
        <p:spPr>
          <a:xfrm>
            <a:off x="2336800" y="1574801"/>
            <a:ext cx="6426200" cy="330199"/>
          </a:xfrm>
          <a:prstGeom prst="rect">
            <a:avLst/>
          </a:prstGeom>
        </p:spPr>
        <p:txBody>
          <a:bodyPr/>
          <a:lstStyle>
            <a:lvl1pPr>
              <a:buNone/>
              <a:defRPr sz="1200" b="1" baseline="0">
                <a:solidFill>
                  <a:srgbClr val="3D3C3E"/>
                </a:solidFill>
                <a:latin typeface="나눔고딕"/>
                <a:ea typeface="나눔고딕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ko-KR" altLang="en-US"/>
              <a:t>내용을</a:t>
            </a:r>
            <a:r>
              <a:rPr lang="en-US" altLang="en-US"/>
              <a:t> </a:t>
            </a:r>
            <a:r>
              <a:rPr lang="ko-KR" altLang="en-US"/>
              <a:t>입력하십시오</a:t>
            </a:r>
            <a:r>
              <a:rPr lang="en-US" altLang="ko-KR"/>
              <a:t>.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5_shape1"/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/>
          <a:p>
            <a:fld id="{FB30EDBD-1C2D-4C1E-B459-B60219FAB484}" type="datetimeFigureOut">
              <a:rPr lang="en-US" altLang="ko-KR"/>
              <a:t>3/6/2022</a:t>
            </a:fld>
            <a:endParaRPr/>
          </a:p>
        </p:txBody>
      </p:sp>
      <p:sp>
        <p:nvSpPr>
          <p:cNvPr id="4" name="layout5_shape2"/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" name="layout5_shape3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4BEDD84E-25D4-4983-8AA1-2863C96F08D9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6_shape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lIns="91440" tIns="45720" rIns="91440" bIns="45720" anchor="ctr"/>
          <a:lstStyle>
            <a:lvl1pPr>
              <a:defRPr>
                <a:latin typeface="나눔고딕"/>
                <a:ea typeface="나눔고딕"/>
              </a:defRPr>
            </a:lvl1pPr>
          </a:lstStyle>
          <a:p>
            <a:r>
              <a:rPr lang="ko-KR" altLang="en-US">
                <a:latin typeface="나눔고딕"/>
                <a:ea typeface="나눔고딕"/>
              </a:rPr>
              <a:t>마스터</a:t>
            </a:r>
            <a:r>
              <a:rPr lang="en-US" altLang="en-US">
                <a:latin typeface="나눔고딕"/>
                <a:ea typeface="나눔고딕"/>
              </a:rPr>
              <a:t> </a:t>
            </a:r>
            <a:r>
              <a:rPr lang="ko-KR" altLang="en-US">
                <a:latin typeface="나눔고딕"/>
                <a:ea typeface="나눔고딕"/>
              </a:rPr>
              <a:t>제목</a:t>
            </a:r>
            <a:r>
              <a:rPr lang="en-US" altLang="en-US">
                <a:latin typeface="나눔고딕"/>
                <a:ea typeface="나눔고딕"/>
              </a:rPr>
              <a:t> </a:t>
            </a:r>
            <a:r>
              <a:rPr lang="ko-KR" altLang="en-US">
                <a:latin typeface="나눔고딕"/>
                <a:ea typeface="나눔고딕"/>
              </a:rPr>
              <a:t>스타일</a:t>
            </a:r>
            <a:r>
              <a:rPr lang="en-US" altLang="en-US">
                <a:latin typeface="나눔고딕"/>
                <a:ea typeface="나눔고딕"/>
              </a:rPr>
              <a:t> </a:t>
            </a:r>
            <a:r>
              <a:rPr lang="ko-KR" altLang="en-US">
                <a:latin typeface="나눔고딕"/>
                <a:ea typeface="나눔고딕"/>
              </a:rPr>
              <a:t>편집</a:t>
            </a:r>
            <a:endParaRPr>
              <a:latin typeface="나눔고딕"/>
              <a:ea typeface="나눔고딕"/>
            </a:endParaRPr>
          </a:p>
        </p:txBody>
      </p:sp>
      <p:sp>
        <p:nvSpPr>
          <p:cNvPr id="4" name="layout6_shape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 lIns="91440" tIns="45720" rIns="91440" bIns="45720"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나눔고딕"/>
                <a:ea typeface="나눔고딕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ctr">
              <a:buNone/>
            </a:pPr>
            <a:r>
              <a:rPr lang="ko-KR" altLang="en-US">
                <a:solidFill>
                  <a:schemeClr val="tx1">
                    <a:tint val="75000"/>
                  </a:schemeClr>
                </a:solidFill>
                <a:latin typeface="나눔고딕"/>
                <a:ea typeface="나눔고딕"/>
              </a:rPr>
              <a:t>마스터</a:t>
            </a:r>
            <a:r>
              <a:rPr lang="en-US" altLang="en-US">
                <a:solidFill>
                  <a:schemeClr val="tx1">
                    <a:tint val="75000"/>
                  </a:schemeClr>
                </a:solidFill>
                <a:latin typeface="나눔고딕"/>
                <a:ea typeface="나눔고딕"/>
              </a:rPr>
              <a:t> </a:t>
            </a:r>
            <a:r>
              <a:rPr lang="ko-KR" altLang="en-US">
                <a:solidFill>
                  <a:schemeClr val="tx1">
                    <a:tint val="75000"/>
                  </a:schemeClr>
                </a:solidFill>
                <a:latin typeface="나눔고딕"/>
                <a:ea typeface="나눔고딕"/>
              </a:rPr>
              <a:t>부제목</a:t>
            </a:r>
            <a:r>
              <a:rPr lang="en-US" altLang="en-US">
                <a:solidFill>
                  <a:schemeClr val="tx1">
                    <a:tint val="75000"/>
                  </a:schemeClr>
                </a:solidFill>
                <a:latin typeface="나눔고딕"/>
                <a:ea typeface="나눔고딕"/>
              </a:rPr>
              <a:t> </a:t>
            </a:r>
            <a:r>
              <a:rPr lang="ko-KR" altLang="en-US">
                <a:solidFill>
                  <a:schemeClr val="tx1">
                    <a:tint val="75000"/>
                  </a:schemeClr>
                </a:solidFill>
                <a:latin typeface="나눔고딕"/>
                <a:ea typeface="나눔고딕"/>
              </a:rPr>
              <a:t>스타일</a:t>
            </a:r>
            <a:r>
              <a:rPr lang="en-US" altLang="en-US">
                <a:solidFill>
                  <a:schemeClr val="tx1">
                    <a:tint val="75000"/>
                  </a:schemeClr>
                </a:solidFill>
                <a:latin typeface="나눔고딕"/>
                <a:ea typeface="나눔고딕"/>
              </a:rPr>
              <a:t> </a:t>
            </a:r>
            <a:r>
              <a:rPr lang="ko-KR" altLang="en-US">
                <a:solidFill>
                  <a:schemeClr val="tx1">
                    <a:tint val="75000"/>
                  </a:schemeClr>
                </a:solidFill>
                <a:latin typeface="나눔고딕"/>
                <a:ea typeface="나눔고딕"/>
              </a:rPr>
              <a:t>편집</a:t>
            </a:r>
            <a:endParaRPr>
              <a:solidFill>
                <a:schemeClr val="tx1">
                  <a:tint val="75000"/>
                </a:schemeClr>
              </a:solidFill>
              <a:latin typeface="나눔고딕"/>
              <a:ea typeface="나눔고딕"/>
            </a:endParaRPr>
          </a:p>
        </p:txBody>
      </p:sp>
      <p:sp>
        <p:nvSpPr>
          <p:cNvPr id="5" name="layout6_shape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나눔고딕"/>
                <a:ea typeface="나눔고딕"/>
              </a:defRPr>
            </a:lvl1pPr>
          </a:lstStyle>
          <a:p>
            <a:pPr algn="l"/>
            <a:fld id="{FB30EDBD-1C2D-4C1E-B459-B60219FAB484}" type="datetimeFigureOut">
              <a:rPr lang="en-US" altLang="ko-KR" sz="1200">
                <a:solidFill>
                  <a:schemeClr val="tx1">
                    <a:tint val="75000"/>
                  </a:schemeClr>
                </a:solidFill>
                <a:latin typeface="나눔고딕"/>
                <a:ea typeface="나눔고딕"/>
              </a:rPr>
              <a:t>3/6/2022</a:t>
            </a:fld>
            <a:endParaRPr sz="1200">
              <a:solidFill>
                <a:schemeClr val="tx1">
                  <a:tint val="75000"/>
                </a:schemeClr>
              </a:solidFill>
              <a:latin typeface="나눔고딕"/>
              <a:ea typeface="나눔고딕"/>
            </a:endParaRPr>
          </a:p>
        </p:txBody>
      </p:sp>
      <p:sp>
        <p:nvSpPr>
          <p:cNvPr id="6" name="layout6_shape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나눔고딕"/>
                <a:ea typeface="나눔고딕"/>
              </a:defRPr>
            </a:lvl1pPr>
          </a:lstStyle>
          <a:p>
            <a:pPr algn="ctr"/>
            <a:endParaRPr sz="1200">
              <a:solidFill>
                <a:schemeClr val="tx1">
                  <a:tint val="75000"/>
                </a:schemeClr>
              </a:solidFill>
              <a:latin typeface="나눔고딕"/>
              <a:ea typeface="나눔고딕"/>
            </a:endParaRPr>
          </a:p>
        </p:txBody>
      </p:sp>
      <p:sp>
        <p:nvSpPr>
          <p:cNvPr id="7" name="layout6_shape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나눔고딕"/>
                <a:ea typeface="나눔고딕"/>
              </a:defRPr>
            </a:lvl1pPr>
          </a:lstStyle>
          <a:p>
            <a:pPr algn="r"/>
            <a:fld id="{4BEDD84E-25D4-4983-8AA1-2863C96F08D9}" type="slidenum">
              <a:rPr lang="ko-KR" sz="1200">
                <a:solidFill>
                  <a:schemeClr val="tx1">
                    <a:tint val="75000"/>
                  </a:schemeClr>
                </a:solidFill>
                <a:latin typeface="나눔고딕"/>
                <a:ea typeface="나눔고딕"/>
              </a:rPr>
              <a:t>‹#›</a:t>
            </a:fld>
            <a:endParaRPr sz="1200">
              <a:solidFill>
                <a:schemeClr val="tx1">
                  <a:tint val="75000"/>
                </a:schemeClr>
              </a:solidFill>
              <a:latin typeface="나눔고딕"/>
              <a:ea typeface="나눔고딕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7_shape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lIns="91440" tIns="45720" rIns="91440" bIns="45720" anchor="ctr"/>
          <a:lstStyle>
            <a:lvl1pPr>
              <a:defRPr>
                <a:latin typeface="나눔고딕"/>
                <a:ea typeface="나눔고딕"/>
              </a:defRPr>
            </a:lvl1pPr>
          </a:lstStyle>
          <a:p>
            <a:r>
              <a:rPr lang="ko-KR" altLang="en-US">
                <a:latin typeface="나눔고딕"/>
                <a:ea typeface="나눔고딕"/>
              </a:rPr>
              <a:t>마스터</a:t>
            </a:r>
            <a:r>
              <a:rPr lang="en-US" altLang="en-US">
                <a:latin typeface="나눔고딕"/>
                <a:ea typeface="나눔고딕"/>
              </a:rPr>
              <a:t> </a:t>
            </a:r>
            <a:r>
              <a:rPr lang="ko-KR" altLang="en-US">
                <a:latin typeface="나눔고딕"/>
                <a:ea typeface="나눔고딕"/>
              </a:rPr>
              <a:t>제목</a:t>
            </a:r>
            <a:r>
              <a:rPr lang="en-US" altLang="en-US">
                <a:latin typeface="나눔고딕"/>
                <a:ea typeface="나눔고딕"/>
              </a:rPr>
              <a:t> </a:t>
            </a:r>
            <a:r>
              <a:rPr lang="ko-KR" altLang="en-US">
                <a:latin typeface="나눔고딕"/>
                <a:ea typeface="나눔고딕"/>
              </a:rPr>
              <a:t>스타일</a:t>
            </a:r>
            <a:r>
              <a:rPr lang="en-US" altLang="en-US">
                <a:latin typeface="나눔고딕"/>
                <a:ea typeface="나눔고딕"/>
              </a:rPr>
              <a:t> </a:t>
            </a:r>
            <a:r>
              <a:rPr lang="ko-KR" altLang="en-US">
                <a:latin typeface="나눔고딕"/>
                <a:ea typeface="나눔고딕"/>
              </a:rPr>
              <a:t>편집</a:t>
            </a:r>
            <a:endParaRPr>
              <a:latin typeface="나눔고딕"/>
              <a:ea typeface="나눔고딕"/>
            </a:endParaRPr>
          </a:p>
        </p:txBody>
      </p:sp>
      <p:sp>
        <p:nvSpPr>
          <p:cNvPr id="4" name="layout7_shape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lIns="91440" tIns="45720" rIns="91440" bIns="45720"/>
          <a:lstStyle>
            <a:lvl1pPr>
              <a:defRPr>
                <a:latin typeface="나눔고딕"/>
                <a:ea typeface="나눔고딕"/>
              </a:defRPr>
            </a:lvl1pPr>
            <a:lvl2pPr>
              <a:defRPr>
                <a:latin typeface="나눔고딕"/>
                <a:ea typeface="나눔고딕"/>
              </a:defRPr>
            </a:lvl2pPr>
            <a:lvl3pPr>
              <a:defRPr>
                <a:latin typeface="나눔고딕"/>
                <a:ea typeface="나눔고딕"/>
              </a:defRPr>
            </a:lvl3pPr>
            <a:lvl4pPr>
              <a:defRPr>
                <a:latin typeface="나눔고딕"/>
                <a:ea typeface="나눔고딕"/>
              </a:defRPr>
            </a:lvl4pPr>
            <a:lvl5pPr>
              <a:defRPr>
                <a:latin typeface="나눔고딕"/>
                <a:ea typeface="나눔고딕"/>
              </a:defRPr>
            </a:lvl5pPr>
          </a:lstStyle>
          <a:p>
            <a:pPr lvl="0"/>
            <a:r>
              <a:rPr lang="ko-KR" altLang="en-US">
                <a:latin typeface="나눔고딕"/>
                <a:ea typeface="나눔고딕"/>
              </a:rPr>
              <a:t>마스터</a:t>
            </a:r>
            <a:r>
              <a:rPr lang="en-US" altLang="en-US">
                <a:latin typeface="나눔고딕"/>
                <a:ea typeface="나눔고딕"/>
              </a:rPr>
              <a:t> </a:t>
            </a:r>
            <a:r>
              <a:rPr lang="ko-KR" altLang="en-US">
                <a:latin typeface="나눔고딕"/>
                <a:ea typeface="나눔고딕"/>
              </a:rPr>
              <a:t>텍스트</a:t>
            </a:r>
            <a:r>
              <a:rPr lang="en-US" altLang="en-US">
                <a:latin typeface="나눔고딕"/>
                <a:ea typeface="나눔고딕"/>
              </a:rPr>
              <a:t> </a:t>
            </a:r>
            <a:r>
              <a:rPr lang="ko-KR" altLang="en-US">
                <a:latin typeface="나눔고딕"/>
                <a:ea typeface="나눔고딕"/>
              </a:rPr>
              <a:t>스타일을</a:t>
            </a:r>
            <a:r>
              <a:rPr lang="en-US" altLang="en-US">
                <a:latin typeface="나눔고딕"/>
                <a:ea typeface="나눔고딕"/>
              </a:rPr>
              <a:t> </a:t>
            </a:r>
            <a:r>
              <a:rPr lang="ko-KR" altLang="en-US">
                <a:latin typeface="나눔고딕"/>
                <a:ea typeface="나눔고딕"/>
              </a:rPr>
              <a:t>편집합니다</a:t>
            </a:r>
          </a:p>
          <a:p>
            <a:pPr lvl="1"/>
            <a:r>
              <a:rPr lang="ko-KR" altLang="en-US">
                <a:latin typeface="나눔고딕"/>
                <a:ea typeface="나눔고딕"/>
              </a:rPr>
              <a:t>둘째</a:t>
            </a:r>
            <a:r>
              <a:rPr lang="en-US" altLang="en-US">
                <a:latin typeface="나눔고딕"/>
                <a:ea typeface="나눔고딕"/>
              </a:rPr>
              <a:t> </a:t>
            </a:r>
            <a:r>
              <a:rPr lang="ko-KR" altLang="en-US">
                <a:latin typeface="나눔고딕"/>
                <a:ea typeface="나눔고딕"/>
              </a:rPr>
              <a:t>수준</a:t>
            </a:r>
          </a:p>
          <a:p>
            <a:pPr lvl="2"/>
            <a:r>
              <a:rPr lang="ko-KR" altLang="en-US">
                <a:latin typeface="나눔고딕"/>
                <a:ea typeface="나눔고딕"/>
              </a:rPr>
              <a:t>셋째</a:t>
            </a:r>
            <a:r>
              <a:rPr lang="en-US" altLang="en-US">
                <a:latin typeface="나눔고딕"/>
                <a:ea typeface="나눔고딕"/>
              </a:rPr>
              <a:t> </a:t>
            </a:r>
            <a:r>
              <a:rPr lang="ko-KR" altLang="en-US">
                <a:latin typeface="나눔고딕"/>
                <a:ea typeface="나눔고딕"/>
              </a:rPr>
              <a:t>수준</a:t>
            </a:r>
          </a:p>
          <a:p>
            <a:pPr lvl="3"/>
            <a:r>
              <a:rPr lang="ko-KR" altLang="en-US">
                <a:latin typeface="나눔고딕"/>
                <a:ea typeface="나눔고딕"/>
              </a:rPr>
              <a:t>넷째</a:t>
            </a:r>
            <a:r>
              <a:rPr lang="en-US" altLang="en-US">
                <a:latin typeface="나눔고딕"/>
                <a:ea typeface="나눔고딕"/>
              </a:rPr>
              <a:t> </a:t>
            </a:r>
            <a:r>
              <a:rPr lang="ko-KR" altLang="en-US">
                <a:latin typeface="나눔고딕"/>
                <a:ea typeface="나눔고딕"/>
              </a:rPr>
              <a:t>수준</a:t>
            </a:r>
          </a:p>
          <a:p>
            <a:pPr lvl="4"/>
            <a:r>
              <a:rPr lang="ko-KR" altLang="en-US">
                <a:latin typeface="나눔고딕"/>
                <a:ea typeface="나눔고딕"/>
              </a:rPr>
              <a:t>다섯째</a:t>
            </a:r>
            <a:r>
              <a:rPr lang="en-US" altLang="en-US">
                <a:latin typeface="나눔고딕"/>
                <a:ea typeface="나눔고딕"/>
              </a:rPr>
              <a:t> </a:t>
            </a:r>
            <a:r>
              <a:rPr lang="ko-KR" altLang="en-US">
                <a:latin typeface="나눔고딕"/>
                <a:ea typeface="나눔고딕"/>
              </a:rPr>
              <a:t>수준</a:t>
            </a:r>
            <a:endParaRPr>
              <a:latin typeface="나눔고딕"/>
              <a:ea typeface="나눔고딕"/>
            </a:endParaRPr>
          </a:p>
        </p:txBody>
      </p:sp>
      <p:sp>
        <p:nvSpPr>
          <p:cNvPr id="5" name="layout7_shape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나눔고딕"/>
                <a:ea typeface="나눔고딕"/>
              </a:defRPr>
            </a:lvl1pPr>
          </a:lstStyle>
          <a:p>
            <a:pPr algn="l"/>
            <a:fld id="{FB30EDBD-1C2D-4C1E-B459-B60219FAB484}" type="datetimeFigureOut">
              <a:rPr lang="en-US" altLang="ko-KR" sz="1200">
                <a:solidFill>
                  <a:schemeClr val="tx1">
                    <a:tint val="75000"/>
                  </a:schemeClr>
                </a:solidFill>
                <a:latin typeface="나눔고딕"/>
                <a:ea typeface="나눔고딕"/>
              </a:rPr>
              <a:t>3/6/2022</a:t>
            </a:fld>
            <a:endParaRPr sz="1200">
              <a:solidFill>
                <a:schemeClr val="tx1">
                  <a:tint val="75000"/>
                </a:schemeClr>
              </a:solidFill>
              <a:latin typeface="나눔고딕"/>
              <a:ea typeface="나눔고딕"/>
            </a:endParaRPr>
          </a:p>
        </p:txBody>
      </p:sp>
      <p:sp>
        <p:nvSpPr>
          <p:cNvPr id="6" name="layout7_shape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나눔고딕"/>
                <a:ea typeface="나눔고딕"/>
              </a:defRPr>
            </a:lvl1pPr>
          </a:lstStyle>
          <a:p>
            <a:pPr algn="ctr"/>
            <a:endParaRPr sz="1200">
              <a:solidFill>
                <a:schemeClr val="tx1">
                  <a:tint val="75000"/>
                </a:schemeClr>
              </a:solidFill>
              <a:latin typeface="나눔고딕"/>
              <a:ea typeface="나눔고딕"/>
            </a:endParaRPr>
          </a:p>
        </p:txBody>
      </p:sp>
      <p:sp>
        <p:nvSpPr>
          <p:cNvPr id="7" name="layout7_shape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나눔고딕"/>
                <a:ea typeface="나눔고딕"/>
              </a:defRPr>
            </a:lvl1pPr>
          </a:lstStyle>
          <a:p>
            <a:pPr algn="r"/>
            <a:fld id="{4BEDD84E-25D4-4983-8AA1-2863C96F08D9}" type="slidenum">
              <a:rPr lang="ko-KR" sz="1200">
                <a:solidFill>
                  <a:schemeClr val="tx1">
                    <a:tint val="75000"/>
                  </a:schemeClr>
                </a:solidFill>
                <a:latin typeface="나눔고딕"/>
                <a:ea typeface="나눔고딕"/>
              </a:rPr>
              <a:t>‹#›</a:t>
            </a:fld>
            <a:endParaRPr sz="1200">
              <a:solidFill>
                <a:schemeClr val="tx1">
                  <a:tint val="75000"/>
                </a:schemeClr>
              </a:solidFill>
              <a:latin typeface="나눔고딕"/>
              <a:ea typeface="나눔고딕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ster1_shape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lIns="91440" tIns="45720" rIns="91440" bIns="45720" anchor="ctr"/>
          <a:lstStyle/>
          <a:p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제목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  <a:endParaRPr/>
          </a:p>
        </p:txBody>
      </p:sp>
      <p:sp>
        <p:nvSpPr>
          <p:cNvPr id="4" name="master1_shape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lIns="91440" tIns="45720" rIns="91440" bIns="45720"/>
          <a:lstStyle/>
          <a:p>
            <a:pPr lvl="0"/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텍스트</a:t>
            </a:r>
            <a:r>
              <a:rPr lang="en-US" altLang="en-US"/>
              <a:t> </a:t>
            </a:r>
            <a:r>
              <a:rPr lang="ko-KR" altLang="en-US"/>
              <a:t>스타일을</a:t>
            </a:r>
            <a:r>
              <a:rPr lang="en-US" altLang="en-US"/>
              <a:t> </a:t>
            </a:r>
            <a:r>
              <a:rPr lang="ko-KR" altLang="en-US"/>
              <a:t>편집합니다</a:t>
            </a:r>
          </a:p>
          <a:p>
            <a:pPr lvl="1"/>
            <a:r>
              <a:rPr lang="ko-KR" altLang="en-US"/>
              <a:t>둘째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2"/>
            <a:r>
              <a:rPr lang="ko-KR" altLang="en-US"/>
              <a:t>셋째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3"/>
            <a:r>
              <a:rPr lang="ko-KR" altLang="en-US"/>
              <a:t>넷째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4"/>
            <a:r>
              <a:rPr lang="ko-KR" altLang="en-US"/>
              <a:t>다섯째</a:t>
            </a:r>
            <a:r>
              <a:rPr lang="en-US" altLang="en-US"/>
              <a:t> </a:t>
            </a:r>
            <a:r>
              <a:rPr lang="ko-KR" altLang="en-US"/>
              <a:t>수준</a:t>
            </a:r>
            <a:endParaRPr/>
          </a:p>
        </p:txBody>
      </p:sp>
      <p:sp>
        <p:nvSpPr>
          <p:cNvPr id="5" name="master1_shape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나눔고딕"/>
                <a:ea typeface="나눔고딕"/>
              </a:defRPr>
            </a:lvl1pPr>
          </a:lstStyle>
          <a:p>
            <a:pPr algn="l"/>
            <a:fld id="{FB30EDBD-1C2D-4C1E-B459-B60219FAB484}" type="datetimeFigureOut">
              <a:rPr lang="en-US" altLang="ko-KR" sz="1200">
                <a:solidFill>
                  <a:schemeClr val="tx1">
                    <a:tint val="75000"/>
                  </a:schemeClr>
                </a:solidFill>
                <a:latin typeface="나눔고딕"/>
                <a:ea typeface="나눔고딕"/>
              </a:rPr>
              <a:t>3/6/2022</a:t>
            </a:fld>
            <a:endParaRPr sz="1200">
              <a:solidFill>
                <a:schemeClr val="tx1">
                  <a:tint val="75000"/>
                </a:schemeClr>
              </a:solidFill>
              <a:latin typeface="나눔고딕"/>
              <a:ea typeface="나눔고딕"/>
            </a:endParaRPr>
          </a:p>
        </p:txBody>
      </p:sp>
      <p:sp>
        <p:nvSpPr>
          <p:cNvPr id="6" name="master1_shape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나눔고딕"/>
                <a:ea typeface="나눔고딕"/>
              </a:defRPr>
            </a:lvl1pPr>
          </a:lstStyle>
          <a:p>
            <a:pPr algn="ctr"/>
            <a:endParaRPr sz="1200">
              <a:solidFill>
                <a:schemeClr val="tx1">
                  <a:tint val="75000"/>
                </a:schemeClr>
              </a:solidFill>
              <a:latin typeface="나눔고딕"/>
              <a:ea typeface="나눔고딕"/>
            </a:endParaRPr>
          </a:p>
        </p:txBody>
      </p:sp>
      <p:sp>
        <p:nvSpPr>
          <p:cNvPr id="7" name="master1_shape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나눔고딕"/>
                <a:ea typeface="나눔고딕"/>
              </a:defRPr>
            </a:lvl1pPr>
          </a:lstStyle>
          <a:p>
            <a:pPr algn="r"/>
            <a:fld id="{4BEDD84E-25D4-4983-8AA1-2863C96F08D9}" type="slidenum">
              <a:rPr lang="ko-KR" sz="1200">
                <a:solidFill>
                  <a:schemeClr val="tx1">
                    <a:tint val="75000"/>
                  </a:schemeClr>
                </a:solidFill>
                <a:latin typeface="나눔고딕"/>
                <a:ea typeface="나눔고딕"/>
              </a:rPr>
              <a:t>‹#›</a:t>
            </a:fld>
            <a:endParaRPr sz="1200">
              <a:solidFill>
                <a:schemeClr val="tx1">
                  <a:tint val="75000"/>
                </a:schemeClr>
              </a:solidFill>
              <a:latin typeface="나눔고딕"/>
              <a:ea typeface="나눔고딕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</p:sldLayoutIdLst>
  <p:txStyles>
    <p:titleStyle>
      <a:lvl1pPr algn="ctr" defTabSz="914400" latinLnBrk="1">
        <a:spcBef>
          <a:spcPct val="0"/>
        </a:spcBef>
        <a:buNone/>
        <a:defRPr sz="4400" kern="1200">
          <a:solidFill>
            <a:schemeClr val="tx1"/>
          </a:solidFill>
          <a:latin typeface="나눔고딕"/>
          <a:ea typeface="나눔고딕"/>
          <a:cs typeface="+mj-cs"/>
        </a:defRPr>
      </a:lvl1pPr>
    </p:titleStyle>
    <p:bodyStyle>
      <a:lvl1pPr marL="342900" indent="-342900" algn="l" defTabSz="914400" latinLnBrk="1">
        <a:spcBef>
          <a:spcPct val="20000"/>
        </a:spcBef>
        <a:buFont typeface="Arial" pitchFamily="2" charset="2"/>
        <a:buChar char="•"/>
        <a:defRPr sz="3200" kern="1200">
          <a:solidFill>
            <a:schemeClr val="tx1"/>
          </a:solidFill>
          <a:latin typeface="나눔고딕"/>
          <a:ea typeface="나눔고딕"/>
          <a:cs typeface="+mn-cs"/>
        </a:defRPr>
      </a:lvl1pPr>
      <a:lvl2pPr marL="742950" indent="-285750" algn="l" defTabSz="914400" latinLnBrk="1">
        <a:spcBef>
          <a:spcPct val="20000"/>
        </a:spcBef>
        <a:buFont typeface="Arial" pitchFamily="2" charset="2"/>
        <a:buChar char="–"/>
        <a:defRPr sz="2800" kern="1200">
          <a:solidFill>
            <a:schemeClr val="tx1"/>
          </a:solidFill>
          <a:latin typeface="나눔고딕"/>
          <a:ea typeface="나눔고딕"/>
          <a:cs typeface="+mn-cs"/>
        </a:defRPr>
      </a:lvl2pPr>
      <a:lvl3pPr marL="1143000" indent="-228600" algn="l" defTabSz="914400" latinLnBrk="1">
        <a:spcBef>
          <a:spcPct val="20000"/>
        </a:spcBef>
        <a:buFont typeface="Arial" pitchFamily="2" charset="2"/>
        <a:buChar char="•"/>
        <a:defRPr sz="2400" kern="1200">
          <a:solidFill>
            <a:schemeClr val="tx1"/>
          </a:solidFill>
          <a:latin typeface="나눔고딕"/>
          <a:ea typeface="나눔고딕"/>
          <a:cs typeface="+mn-cs"/>
        </a:defRPr>
      </a:lvl3pPr>
      <a:lvl4pPr marL="1600200" indent="-228600" algn="l" defTabSz="914400" latinLnBrk="1">
        <a:spcBef>
          <a:spcPct val="20000"/>
        </a:spcBef>
        <a:buFont typeface="Arial" pitchFamily="2" charset="2"/>
        <a:buChar char="–"/>
        <a:defRPr sz="2000" kern="1200">
          <a:solidFill>
            <a:schemeClr val="tx1"/>
          </a:solidFill>
          <a:latin typeface="나눔고딕"/>
          <a:ea typeface="나눔고딕"/>
          <a:cs typeface="+mn-cs"/>
        </a:defRPr>
      </a:lvl4pPr>
      <a:lvl5pPr marL="2057400" indent="-228600" algn="l" defTabSz="914400" latinLnBrk="1">
        <a:spcBef>
          <a:spcPct val="20000"/>
        </a:spcBef>
        <a:buFont typeface="Arial" pitchFamily="2" charset="2"/>
        <a:buChar char="»"/>
        <a:defRPr sz="2000" kern="1200">
          <a:solidFill>
            <a:schemeClr val="tx1"/>
          </a:solidFill>
          <a:latin typeface="나눔고딕"/>
          <a:ea typeface="나눔고딕"/>
          <a:cs typeface="+mn-cs"/>
        </a:defRPr>
      </a:lvl5pPr>
      <a:lvl6pPr marL="2514600" indent="-228600" algn="l" defTabSz="914400" latinLnBrk="1">
        <a:spcBef>
          <a:spcPct val="20000"/>
        </a:spcBef>
        <a:buFont typeface="Arial" pitchFamily="2" charset="2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latinLnBrk="1">
        <a:spcBef>
          <a:spcPct val="20000"/>
        </a:spcBef>
        <a:buFont typeface="Arial" pitchFamily="2" charset="2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latinLnBrk="1">
        <a:spcBef>
          <a:spcPct val="20000"/>
        </a:spcBef>
        <a:buFont typeface="Arial" pitchFamily="2" charset="2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latinLnBrk="1">
        <a:spcBef>
          <a:spcPct val="20000"/>
        </a:spcBef>
        <a:buFont typeface="Arial" pitchFamily="2" charset="2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gi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1_shape1"/>
          <p:cNvSpPr>
            <a:spLocks noGrp="1"/>
          </p:cNvSpPr>
          <p:nvPr>
            <p:ph type="ctrTitle"/>
          </p:nvPr>
        </p:nvSpPr>
        <p:spPr>
          <a:xfrm>
            <a:off x="260715" y="1700808"/>
            <a:ext cx="7772400" cy="1058187"/>
          </a:xfrm>
          <a:prstGeom prst="rect">
            <a:avLst/>
          </a:prstGeom>
        </p:spPr>
        <p:txBody>
          <a:bodyPr lIns="91440" tIns="45720" rIns="91440" bIns="45720" anchor="t"/>
          <a:lstStyle>
            <a:lvl1pPr>
              <a:defRPr>
                <a:latin typeface="나눔고딕"/>
                <a:ea typeface="나눔고딕"/>
              </a:defRPr>
            </a:lvl1pPr>
          </a:lstStyle>
          <a:p>
            <a:pPr algn="l" defTabSz="914400" latinLnBrk="1">
              <a:spcBef>
                <a:spcPct val="0"/>
              </a:spcBef>
              <a:buNone/>
            </a:pPr>
            <a:r>
              <a:rPr lang="en-US" altLang="ko-KR" sz="5400" b="1" spc="-250" dirty="0">
                <a:solidFill>
                  <a:schemeClr val="accent5">
                    <a:lumMod val="75000"/>
                  </a:schemeClr>
                </a:solidFill>
                <a:latin typeface="해수부체M" panose="02020603020101020101" pitchFamily="18" charset="-127"/>
                <a:ea typeface="해수부체M" panose="02020603020101020101" pitchFamily="18" charset="-127"/>
              </a:rPr>
              <a:t>22.03.05 3</a:t>
            </a:r>
            <a:r>
              <a:rPr lang="ko-KR" altLang="en-US" sz="5400" b="1" spc="-250" dirty="0">
                <a:solidFill>
                  <a:schemeClr val="accent5">
                    <a:lumMod val="75000"/>
                  </a:schemeClr>
                </a:solidFill>
                <a:latin typeface="해수부체M" panose="02020603020101020101" pitchFamily="18" charset="-127"/>
                <a:ea typeface="해수부체M" panose="02020603020101020101" pitchFamily="18" charset="-127"/>
              </a:rPr>
              <a:t>차 </a:t>
            </a:r>
            <a:r>
              <a:rPr lang="ko-KR" altLang="en-US" sz="5400" b="1" spc="-250" dirty="0" err="1">
                <a:solidFill>
                  <a:schemeClr val="accent5">
                    <a:lumMod val="75000"/>
                  </a:schemeClr>
                </a:solidFill>
                <a:latin typeface="해수부체M" panose="02020603020101020101" pitchFamily="18" charset="-127"/>
                <a:ea typeface="해수부체M" panose="02020603020101020101" pitchFamily="18" charset="-127"/>
              </a:rPr>
              <a:t>리펙토링</a:t>
            </a:r>
            <a:r>
              <a:rPr lang="en-US" altLang="ko-KR" sz="5400" b="1" spc="-250" dirty="0">
                <a:solidFill>
                  <a:schemeClr val="accent5">
                    <a:lumMod val="75000"/>
                  </a:schemeClr>
                </a:solidFill>
                <a:latin typeface="해수부체M" panose="02020603020101020101" pitchFamily="18" charset="-127"/>
                <a:ea typeface="해수부체M" panose="02020603020101020101" pitchFamily="18" charset="-127"/>
              </a:rPr>
              <a:t>(</a:t>
            </a:r>
            <a:r>
              <a:rPr lang="ko-KR" altLang="en-US" sz="5400" b="1" spc="-250" dirty="0">
                <a:solidFill>
                  <a:schemeClr val="accent5">
                    <a:lumMod val="75000"/>
                  </a:schemeClr>
                </a:solidFill>
                <a:latin typeface="해수부체M" panose="02020603020101020101" pitchFamily="18" charset="-127"/>
                <a:ea typeface="해수부체M" panose="02020603020101020101" pitchFamily="18" charset="-127"/>
              </a:rPr>
              <a:t>기획</a:t>
            </a:r>
            <a:r>
              <a:rPr lang="en-US" altLang="ko-KR" sz="5400" b="1" spc="-250" dirty="0">
                <a:solidFill>
                  <a:schemeClr val="accent5">
                    <a:lumMod val="75000"/>
                  </a:schemeClr>
                </a:solidFill>
                <a:latin typeface="해수부체M" panose="02020603020101020101" pitchFamily="18" charset="-127"/>
                <a:ea typeface="해수부체M" panose="02020603020101020101" pitchFamily="18" charset="-127"/>
              </a:rPr>
              <a:t>)</a:t>
            </a:r>
            <a:br>
              <a:rPr lang="en-US" altLang="ko-KR" sz="5400" b="1" spc="-250" dirty="0">
                <a:solidFill>
                  <a:schemeClr val="accent5">
                    <a:lumMod val="75000"/>
                  </a:schemeClr>
                </a:solidFill>
                <a:latin typeface="해수부체M" panose="02020603020101020101" pitchFamily="18" charset="-127"/>
                <a:ea typeface="해수부체M" panose="02020603020101020101" pitchFamily="18" charset="-127"/>
              </a:rPr>
            </a:br>
            <a:endParaRPr sz="5400" b="1" kern="1200" spc="-250" dirty="0">
              <a:solidFill>
                <a:schemeClr val="accent5">
                  <a:lumMod val="75000"/>
                </a:schemeClr>
              </a:solidFill>
              <a:latin typeface="해수부체M" panose="02020603020101020101" pitchFamily="18" charset="-127"/>
              <a:ea typeface="해수부체M" panose="02020603020101020101" pitchFamily="18" charset="-127"/>
            </a:endParaRPr>
          </a:p>
        </p:txBody>
      </p:sp>
      <p:cxnSp>
        <p:nvCxnSpPr>
          <p:cNvPr id="5" name="slide1_shape3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 cap="flat">
            <a:solidFill>
              <a:schemeClr val="accent4">
                <a:lumMod val="50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2_shape1"/>
          <p:cNvSpPr/>
          <p:nvPr/>
        </p:nvSpPr>
        <p:spPr>
          <a:xfrm>
            <a:off x="539552" y="3861048"/>
            <a:ext cx="5173304" cy="2187597"/>
          </a:xfrm>
          <a:prstGeom prst="rect">
            <a:avLst/>
          </a:prstGeom>
        </p:spPr>
        <p:txBody>
          <a:bodyPr lIns="91440" tIns="45720" rIns="91440" bIns="45720"/>
          <a:lstStyle/>
          <a:p>
            <a:pPr algn="l" defTabSz="914400" latinLnBrk="1">
              <a:lnSpc>
                <a:spcPct val="175000"/>
              </a:lnSpc>
            </a:pPr>
            <a:r>
              <a:rPr lang="ko-KR" altLang="en-US" sz="1600" b="1" spc="-50" dirty="0">
                <a:solidFill>
                  <a:schemeClr val="accent5">
                    <a:lumMod val="75000"/>
                  </a:schemeClr>
                </a:solidFill>
                <a:latin typeface="해수부체M" panose="02020603020101020101" pitchFamily="18" charset="-127"/>
                <a:ea typeface="해수부체M" panose="02020603020101020101" pitchFamily="18" charset="-127"/>
              </a:rPr>
              <a:t>목차</a:t>
            </a:r>
            <a:endParaRPr lang="en-US" altLang="ko-KR" sz="1600" b="1" spc="-50" dirty="0">
              <a:solidFill>
                <a:schemeClr val="accent5">
                  <a:lumMod val="75000"/>
                </a:schemeClr>
              </a:solidFill>
              <a:latin typeface="해수부체M" panose="02020603020101020101" pitchFamily="18" charset="-127"/>
              <a:ea typeface="해수부체M" panose="02020603020101020101" pitchFamily="18" charset="-127"/>
            </a:endParaRPr>
          </a:p>
          <a:p>
            <a:pPr marL="333375" indent="-333375" algn="l" defTabSz="914400" latinLnBrk="1">
              <a:lnSpc>
                <a:spcPct val="175000"/>
              </a:lnSpc>
              <a:buFont typeface="+mj-lt" pitchFamily="2" charset="2"/>
              <a:buAutoNum type="arabicPeriod"/>
            </a:pPr>
            <a:r>
              <a:rPr lang="ko-KR" altLang="en-US" sz="1600" b="1" spc="-50" dirty="0">
                <a:solidFill>
                  <a:schemeClr val="accent5">
                    <a:lumMod val="75000"/>
                  </a:schemeClr>
                </a:solidFill>
                <a:latin typeface="해수부체M" panose="02020603020101020101" pitchFamily="18" charset="-127"/>
                <a:ea typeface="해수부체M" panose="02020603020101020101" pitchFamily="18" charset="-127"/>
              </a:rPr>
              <a:t>개요</a:t>
            </a:r>
            <a:endParaRPr lang="en-US" altLang="ko-KR" sz="1600" b="1" spc="-50" dirty="0">
              <a:solidFill>
                <a:schemeClr val="accent5">
                  <a:lumMod val="75000"/>
                </a:schemeClr>
              </a:solidFill>
              <a:latin typeface="해수부체M" panose="02020603020101020101" pitchFamily="18" charset="-127"/>
              <a:ea typeface="해수부체M" panose="02020603020101020101" pitchFamily="18" charset="-127"/>
            </a:endParaRPr>
          </a:p>
          <a:p>
            <a:pPr marL="333375" indent="-333375" algn="l" defTabSz="914400" latinLnBrk="1">
              <a:lnSpc>
                <a:spcPct val="175000"/>
              </a:lnSpc>
              <a:buFont typeface="+mj-lt" pitchFamily="2" charset="2"/>
              <a:buAutoNum type="arabicPeriod"/>
            </a:pPr>
            <a:r>
              <a:rPr lang="ko-KR" altLang="en-US" sz="1600" b="1" spc="-50" dirty="0">
                <a:solidFill>
                  <a:schemeClr val="accent5">
                    <a:lumMod val="75000"/>
                  </a:schemeClr>
                </a:solidFill>
                <a:latin typeface="해수부체M" panose="02020603020101020101" pitchFamily="18" charset="-127"/>
                <a:ea typeface="해수부체M" panose="02020603020101020101" pitchFamily="18" charset="-127"/>
              </a:rPr>
              <a:t>캐릭터</a:t>
            </a:r>
          </a:p>
          <a:p>
            <a:pPr marL="333375" indent="-333375" algn="l" defTabSz="914400" latinLnBrk="1">
              <a:lnSpc>
                <a:spcPct val="175000"/>
              </a:lnSpc>
              <a:buFont typeface="+mj-lt" pitchFamily="2" charset="2"/>
              <a:buAutoNum type="arabicPeriod"/>
            </a:pPr>
            <a:r>
              <a:rPr lang="ko-KR" altLang="en-US" sz="1600" b="1" spc="-50" dirty="0">
                <a:solidFill>
                  <a:schemeClr val="accent5">
                    <a:lumMod val="75000"/>
                  </a:schemeClr>
                </a:solidFill>
                <a:latin typeface="해수부체M" panose="02020603020101020101" pitchFamily="18" charset="-127"/>
                <a:ea typeface="해수부체M" panose="02020603020101020101" pitchFamily="18" charset="-127"/>
              </a:rPr>
              <a:t>레벨 </a:t>
            </a:r>
            <a:endParaRPr lang="en-US" altLang="ko-KR" sz="1600" b="1" spc="-50" dirty="0">
              <a:solidFill>
                <a:schemeClr val="accent5">
                  <a:lumMod val="75000"/>
                </a:schemeClr>
              </a:solidFill>
              <a:latin typeface="해수부체M" panose="02020603020101020101" pitchFamily="18" charset="-127"/>
              <a:ea typeface="해수부체M" panose="02020603020101020101" pitchFamily="18" charset="-127"/>
            </a:endParaRPr>
          </a:p>
          <a:p>
            <a:pPr marL="333375" indent="-333375" algn="l" defTabSz="914400" latinLnBrk="1">
              <a:lnSpc>
                <a:spcPct val="175000"/>
              </a:lnSpc>
              <a:buFont typeface="+mj-lt" pitchFamily="2" charset="2"/>
              <a:buAutoNum type="arabicPeriod"/>
            </a:pPr>
            <a:r>
              <a:rPr lang="ko-KR" altLang="en-US" sz="1600" b="1" spc="-50" dirty="0">
                <a:solidFill>
                  <a:schemeClr val="accent5">
                    <a:lumMod val="75000"/>
                  </a:schemeClr>
                </a:solidFill>
                <a:latin typeface="해수부체M" panose="02020603020101020101" pitchFamily="18" charset="-127"/>
                <a:ea typeface="해수부체M" panose="02020603020101020101" pitchFamily="18" charset="-127"/>
              </a:rPr>
              <a:t>추후 계획</a:t>
            </a:r>
            <a:endParaRPr sz="1600" b="1" kern="1200" spc="-50" dirty="0">
              <a:solidFill>
                <a:schemeClr val="accent5">
                  <a:lumMod val="75000"/>
                </a:schemeClr>
              </a:solidFill>
              <a:latin typeface="해수부체M" panose="02020603020101020101" pitchFamily="18" charset="-127"/>
              <a:ea typeface="해수부체M" panose="02020603020101020101" pitchFamily="18" charset="-12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lide5_shape2"/>
          <p:cNvCxnSpPr/>
          <p:nvPr/>
        </p:nvCxnSpPr>
        <p:spPr>
          <a:xfrm>
            <a:off x="364803" y="620688"/>
            <a:ext cx="8406000" cy="0"/>
          </a:xfrm>
          <a:prstGeom prst="line">
            <a:avLst/>
          </a:prstGeom>
          <a:ln w="3175" cap="flat">
            <a:solidFill>
              <a:schemeClr val="accent4">
                <a:lumMod val="50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5_shape3"/>
          <p:cNvSpPr>
            <a:spLocks noGrp="1"/>
          </p:cNvSpPr>
          <p:nvPr>
            <p:ph type="title"/>
          </p:nvPr>
        </p:nvSpPr>
        <p:spPr>
          <a:xfrm>
            <a:off x="179512" y="44624"/>
            <a:ext cx="6995120" cy="580926"/>
          </a:xfrm>
          <a:prstGeom prst="rect">
            <a:avLst/>
          </a:prstGeom>
        </p:spPr>
        <p:txBody>
          <a:bodyPr lIns="91440" tIns="45720" rIns="91440" bIns="45720" anchor="ctr">
            <a:noAutofit/>
          </a:bodyPr>
          <a:lstStyle>
            <a:lvl1pPr>
              <a:defRPr>
                <a:latin typeface="나눔고딕"/>
                <a:ea typeface="나눔고딕"/>
              </a:defRPr>
            </a:lvl1pPr>
          </a:lstStyle>
          <a:p>
            <a:pPr algn="l" defTabSz="914400" latinLnBrk="1">
              <a:spcBef>
                <a:spcPct val="0"/>
              </a:spcBef>
              <a:buNone/>
            </a:pPr>
            <a:r>
              <a:rPr lang="en-US" sz="2800" b="1" spc="-150" dirty="0">
                <a:solidFill>
                  <a:schemeClr val="accent4">
                    <a:lumMod val="50000"/>
                  </a:schemeClr>
                </a:solidFill>
                <a:latin typeface="해수부체M" panose="02020603020101020101" pitchFamily="18" charset="-127"/>
                <a:ea typeface="해수부체M" panose="02020603020101020101" pitchFamily="18" charset="-127"/>
              </a:rPr>
              <a:t>4. </a:t>
            </a:r>
            <a:r>
              <a:rPr lang="ko-KR" altLang="en-US" sz="2800" b="1" spc="-150" dirty="0">
                <a:solidFill>
                  <a:schemeClr val="accent4">
                    <a:lumMod val="50000"/>
                  </a:schemeClr>
                </a:solidFill>
                <a:latin typeface="해수부체M" panose="02020603020101020101" pitchFamily="18" charset="-127"/>
                <a:ea typeface="해수부체M" panose="02020603020101020101" pitchFamily="18" charset="-127"/>
              </a:rPr>
              <a:t>추후 </a:t>
            </a:r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  <a:latin typeface="해수부체M" panose="02020603020101020101" pitchFamily="18" charset="-127"/>
                <a:ea typeface="해수부체M" panose="02020603020101020101" pitchFamily="18" charset="-127"/>
              </a:rPr>
              <a:t>3</a:t>
            </a:r>
            <a:r>
              <a:rPr lang="ko-KR" altLang="en-US" sz="2800" b="1" spc="-150" dirty="0">
                <a:solidFill>
                  <a:schemeClr val="accent4">
                    <a:lumMod val="50000"/>
                  </a:schemeClr>
                </a:solidFill>
                <a:latin typeface="해수부체M" panose="02020603020101020101" pitchFamily="18" charset="-127"/>
                <a:ea typeface="해수부체M" panose="02020603020101020101" pitchFamily="18" charset="-127"/>
              </a:rPr>
              <a:t>월 계획</a:t>
            </a:r>
            <a:endParaRPr sz="2800" b="1" kern="1200" spc="-150" dirty="0">
              <a:solidFill>
                <a:schemeClr val="accent4">
                  <a:lumMod val="50000"/>
                </a:schemeClr>
              </a:solidFill>
              <a:latin typeface="해수부체M" panose="02020603020101020101" pitchFamily="18" charset="-127"/>
              <a:ea typeface="해수부체M" panose="02020603020101020101" pitchFamily="18" charset="-127"/>
            </a:endParaRPr>
          </a:p>
        </p:txBody>
      </p:sp>
      <p:sp>
        <p:nvSpPr>
          <p:cNvPr id="52" name="slide5_shape4">
            <a:extLst>
              <a:ext uri="{FF2B5EF4-FFF2-40B4-BE49-F238E27FC236}">
                <a16:creationId xmlns:a16="http://schemas.microsoft.com/office/drawing/2014/main" xmlns="" id="{09D0C0B3-FE89-4C16-B729-709473D63C84}"/>
              </a:ext>
            </a:extLst>
          </p:cNvPr>
          <p:cNvSpPr/>
          <p:nvPr/>
        </p:nvSpPr>
        <p:spPr>
          <a:xfrm>
            <a:off x="7380312" y="6597352"/>
            <a:ext cx="158417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r" defTabSz="914400" latinLnBrk="1"/>
            <a:fld id="{4BEDD84E-25D4-4983-8AA1-2863C96F08D9}" type="slidenum">
              <a:rPr lang="en-US" sz="800" kern="1200" spc="-30">
                <a:solidFill>
                  <a:schemeClr val="tx1">
                    <a:lumMod val="95000"/>
                    <a:lumOff val="5000"/>
                  </a:schemeClr>
                </a:solidFill>
                <a:latin typeface="해수부체M" panose="02020603020101020101" pitchFamily="18" charset="-127"/>
                <a:ea typeface="해수부체M" panose="02020603020101020101" pitchFamily="18" charset="-127"/>
              </a:rPr>
              <a:t>10</a:t>
            </a:fld>
            <a:r>
              <a:rPr lang="en-US" altLang="ko-KR" sz="800" kern="12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해수부체M" panose="02020603020101020101" pitchFamily="18" charset="-127"/>
                <a:ea typeface="해수부체M" panose="02020603020101020101" pitchFamily="18" charset="-127"/>
              </a:rPr>
              <a:t> / 10</a:t>
            </a:r>
            <a:endParaRPr sz="800" kern="1200" spc="-30" dirty="0">
              <a:solidFill>
                <a:schemeClr val="tx1">
                  <a:lumMod val="95000"/>
                  <a:lumOff val="5000"/>
                </a:schemeClr>
              </a:solidFill>
              <a:latin typeface="해수부체M" panose="02020603020101020101" pitchFamily="18" charset="-127"/>
              <a:ea typeface="해수부체M" panose="02020603020101020101" pitchFamily="18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xmlns="" id="{3084E04D-17F8-4DDA-AC9B-644EC859CC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9750306"/>
              </p:ext>
            </p:extLst>
          </p:nvPr>
        </p:nvGraphicFramePr>
        <p:xfrm>
          <a:off x="499454" y="908720"/>
          <a:ext cx="8313603" cy="432000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602496">
                  <a:extLst>
                    <a:ext uri="{9D8B030D-6E8A-4147-A177-3AD203B41FA5}">
                      <a16:colId xmlns:a16="http://schemas.microsoft.com/office/drawing/2014/main" xmlns="" val="82130121"/>
                    </a:ext>
                  </a:extLst>
                </a:gridCol>
                <a:gridCol w="145382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6257281">
                  <a:extLst>
                    <a:ext uri="{9D8B030D-6E8A-4147-A177-3AD203B41FA5}">
                      <a16:colId xmlns:a16="http://schemas.microsoft.com/office/drawing/2014/main" xmlns="" val="1314051880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marL="0" marR="0" lvl="0" indent="0" algn="ctr" defTabSz="91440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 dirty="0">
                          <a:ln>
                            <a:solidFill>
                              <a:schemeClr val="tx1">
                                <a:lumMod val="95000"/>
                                <a:lumOff val="5000"/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해수부체M" panose="02020603020101020101" pitchFamily="18" charset="-127"/>
                          <a:ea typeface="해수부체M" panose="02020603020101020101" pitchFamily="18" charset="-127"/>
                        </a:rPr>
                        <a:t>주차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 dirty="0">
                          <a:ln>
                            <a:solidFill>
                              <a:schemeClr val="tx1">
                                <a:lumMod val="95000"/>
                                <a:lumOff val="5000"/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해수부체M" panose="02020603020101020101" pitchFamily="18" charset="-127"/>
                          <a:ea typeface="해수부체M" panose="02020603020101020101" pitchFamily="18" charset="-127"/>
                        </a:rPr>
                        <a:t>항목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 dirty="0">
                          <a:ln>
                            <a:solidFill>
                              <a:schemeClr val="tx1">
                                <a:lumMod val="95000"/>
                                <a:lumOff val="5000"/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해수부체M" panose="02020603020101020101" pitchFamily="18" charset="-127"/>
                          <a:ea typeface="해수부체M" panose="02020603020101020101" pitchFamily="18" charset="-127"/>
                        </a:rPr>
                        <a:t>내용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528159367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altLang="ko-KR" sz="1200" b="0" i="0" u="none" strike="noStrike" dirty="0">
                          <a:ln>
                            <a:solidFill>
                              <a:schemeClr val="tx1">
                                <a:lumMod val="95000"/>
                                <a:lumOff val="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해수부체M" panose="02020603020101020101" pitchFamily="18" charset="-127"/>
                          <a:ea typeface="해수부체M" panose="02020603020101020101" pitchFamily="18" charset="-127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200" b="0" i="0" u="none" strike="noStrike" dirty="0">
                          <a:ln>
                            <a:solidFill>
                              <a:schemeClr val="tx1">
                                <a:lumMod val="95000"/>
                                <a:lumOff val="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해수부체M" panose="02020603020101020101" pitchFamily="18" charset="-127"/>
                          <a:ea typeface="해수부체M" panose="02020603020101020101" pitchFamily="18" charset="-127"/>
                        </a:rPr>
                        <a:t>방향성 및 컨셉 도출</a:t>
                      </a:r>
                      <a:endParaRPr lang="en-US" altLang="ko-KR" sz="1200" b="0" i="0" u="none" strike="noStrike" dirty="0">
                        <a:ln>
                          <a:solidFill>
                            <a:schemeClr val="tx1">
                              <a:lumMod val="95000"/>
                              <a:lumOff val="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해수부체M" panose="02020603020101020101" pitchFamily="18" charset="-127"/>
                        <a:ea typeface="해수부체M" panose="0202060302010102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200" b="0" i="0" u="none" strike="noStrike" dirty="0">
                          <a:ln>
                            <a:solidFill>
                              <a:schemeClr val="tx1">
                                <a:lumMod val="95000"/>
                                <a:lumOff val="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해수부체M" panose="02020603020101020101" pitchFamily="18" charset="-127"/>
                          <a:ea typeface="해수부체M" panose="02020603020101020101" pitchFamily="18" charset="-127"/>
                        </a:rPr>
                        <a:t>변경된 컨셉을 팀원들과 회의 후 개념 통일</a:t>
                      </a:r>
                      <a:endParaRPr lang="en-US" altLang="ko-KR" sz="1200" b="0" i="0" u="none" strike="noStrike" dirty="0">
                        <a:ln>
                          <a:solidFill>
                            <a:schemeClr val="tx1">
                              <a:lumMod val="95000"/>
                              <a:lumOff val="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해수부체M" panose="02020603020101020101" pitchFamily="18" charset="-127"/>
                        <a:ea typeface="해수부체M" panose="0202060302010102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551395849"/>
                  </a:ext>
                </a:extLst>
              </a:tr>
              <a:tr h="720000">
                <a:tc rowSpan="2"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altLang="ko-KR" sz="1200" b="0" i="0" u="none" strike="noStrike" dirty="0">
                          <a:ln>
                            <a:solidFill>
                              <a:schemeClr val="tx1">
                                <a:lumMod val="95000"/>
                                <a:lumOff val="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해수부체M" panose="02020603020101020101" pitchFamily="18" charset="-127"/>
                          <a:ea typeface="해수부체M" panose="02020603020101020101" pitchFamily="18" charset="-127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200" b="0" i="0" u="none" strike="noStrike" dirty="0">
                          <a:ln>
                            <a:solidFill>
                              <a:schemeClr val="tx1">
                                <a:lumMod val="95000"/>
                                <a:lumOff val="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해수부체M" panose="02020603020101020101" pitchFamily="18" charset="-127"/>
                          <a:ea typeface="해수부체M" panose="02020603020101020101" pitchFamily="18" charset="-127"/>
                        </a:rPr>
                        <a:t>게임 내 기능 정리 및 명세 </a:t>
                      </a:r>
                      <a:endParaRPr lang="en-US" altLang="ko-KR" sz="1200" b="0" i="0" u="none" strike="noStrike" dirty="0">
                        <a:ln>
                          <a:solidFill>
                            <a:schemeClr val="tx1">
                              <a:lumMod val="95000"/>
                              <a:lumOff val="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해수부체M" panose="02020603020101020101" pitchFamily="18" charset="-127"/>
                        <a:ea typeface="해수부체M" panose="0202060302010102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200" b="0" i="0" u="none" strike="noStrike" dirty="0">
                          <a:ln>
                            <a:solidFill>
                              <a:schemeClr val="tx1">
                                <a:lumMod val="95000"/>
                                <a:lumOff val="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해수부체M" panose="02020603020101020101" pitchFamily="18" charset="-127"/>
                          <a:ea typeface="해수부체M" panose="02020603020101020101" pitchFamily="18" charset="-127"/>
                        </a:rPr>
                        <a:t>기능 정리 후 우선 순위 메기기</a:t>
                      </a:r>
                      <a:endParaRPr lang="en-US" altLang="ko-KR" sz="1200" b="0" i="0" u="none" strike="noStrike" dirty="0">
                        <a:ln>
                          <a:solidFill>
                            <a:schemeClr val="tx1">
                              <a:lumMod val="95000"/>
                              <a:lumOff val="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해수부체M" panose="02020603020101020101" pitchFamily="18" charset="-127"/>
                        <a:ea typeface="해수부체M" panose="02020603020101020101" pitchFamily="18" charset="-127"/>
                      </a:endParaRPr>
                    </a:p>
                    <a:p>
                      <a:pPr marL="171450" marR="0" lvl="0" indent="-171450" algn="l" defTabSz="91440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200" b="0" i="0" u="none" strike="noStrike" dirty="0">
                          <a:ln>
                            <a:solidFill>
                              <a:schemeClr val="tx1">
                                <a:lumMod val="95000"/>
                                <a:lumOff val="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해수부체M" panose="02020603020101020101" pitchFamily="18" charset="-127"/>
                          <a:ea typeface="해수부체M" panose="02020603020101020101" pitchFamily="18" charset="-127"/>
                        </a:rPr>
                        <a:t>세부 기획서 작성 예정</a:t>
                      </a:r>
                      <a:endParaRPr lang="en-US" altLang="ko-KR" sz="1200" b="0" i="0" u="none" strike="noStrike" dirty="0">
                        <a:ln>
                          <a:solidFill>
                            <a:schemeClr val="tx1">
                              <a:lumMod val="95000"/>
                              <a:lumOff val="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해수부체M" panose="02020603020101020101" pitchFamily="18" charset="-127"/>
                        <a:ea typeface="해수부체M" panose="0202060302010102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720000">
                <a:tc vMerge="1"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endParaRPr lang="en-US" altLang="ko-KR" sz="1200" b="0" i="0" u="none" strike="noStrike" dirty="0">
                        <a:ln>
                          <a:solidFill>
                            <a:schemeClr val="tx1">
                              <a:lumMod val="95000"/>
                              <a:lumOff val="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해수부체M" panose="02020603020101020101" pitchFamily="18" charset="-127"/>
                        <a:ea typeface="해수부체M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200" b="0" i="0" u="none" strike="noStrike" dirty="0">
                          <a:ln>
                            <a:solidFill>
                              <a:schemeClr val="tx1">
                                <a:lumMod val="95000"/>
                                <a:lumOff val="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해수부체M" panose="02020603020101020101" pitchFamily="18" charset="-127"/>
                          <a:ea typeface="해수부체M" panose="02020603020101020101" pitchFamily="18" charset="-127"/>
                        </a:rPr>
                        <a:t>구성 요소 리스트업</a:t>
                      </a:r>
                      <a:endParaRPr lang="en-US" altLang="ko-KR" sz="1200" b="0" i="0" u="none" strike="noStrike" dirty="0">
                        <a:ln>
                          <a:solidFill>
                            <a:schemeClr val="tx1">
                              <a:lumMod val="95000"/>
                              <a:lumOff val="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해수부체M" panose="02020603020101020101" pitchFamily="18" charset="-127"/>
                        <a:ea typeface="해수부체M" panose="0202060302010102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u="none" strike="noStrike" dirty="0">
                          <a:ln>
                            <a:solidFill>
                              <a:schemeClr val="tx1">
                                <a:lumMod val="95000"/>
                                <a:lumOff val="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해수부체M" panose="02020603020101020101" pitchFamily="18" charset="-127"/>
                          <a:ea typeface="해수부체M" panose="02020603020101020101" pitchFamily="18" charset="-127"/>
                        </a:rPr>
                        <a:t>- </a:t>
                      </a:r>
                      <a:r>
                        <a:rPr lang="ko-KR" altLang="en-US" sz="1200" b="0" i="0" u="none" strike="noStrike" dirty="0">
                          <a:ln>
                            <a:solidFill>
                              <a:schemeClr val="tx1">
                                <a:lumMod val="95000"/>
                                <a:lumOff val="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해수부체M" panose="02020603020101020101" pitchFamily="18" charset="-127"/>
                          <a:ea typeface="해수부체M" panose="02020603020101020101" pitchFamily="18" charset="-127"/>
                        </a:rPr>
                        <a:t>데모까지 필요한 최소 오브젝트 리스트업</a:t>
                      </a:r>
                      <a:endParaRPr lang="en-US" altLang="ko-KR" sz="1200" b="0" i="0" u="none" strike="noStrike" dirty="0">
                        <a:ln>
                          <a:solidFill>
                            <a:schemeClr val="tx1">
                              <a:lumMod val="95000"/>
                              <a:lumOff val="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해수부체M" panose="02020603020101020101" pitchFamily="18" charset="-127"/>
                        <a:ea typeface="해수부체M" panose="0202060302010102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000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altLang="ko-KR" sz="1200" b="0" i="0" u="none" strike="noStrike" dirty="0">
                          <a:ln>
                            <a:solidFill>
                              <a:schemeClr val="tx1">
                                <a:lumMod val="95000"/>
                                <a:lumOff val="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해수부체M" panose="02020603020101020101" pitchFamily="18" charset="-127"/>
                          <a:ea typeface="해수부체M" panose="02020603020101020101" pitchFamily="18" charset="-127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altLang="ko-KR" sz="1200" b="0" i="0" u="none" strike="noStrike" dirty="0">
                          <a:ln>
                            <a:solidFill>
                              <a:schemeClr val="tx1">
                                <a:lumMod val="95000"/>
                                <a:lumOff val="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해수부체M" panose="02020603020101020101" pitchFamily="18" charset="-127"/>
                          <a:ea typeface="해수부체M" panose="02020603020101020101" pitchFamily="18" charset="-127"/>
                        </a:rPr>
                        <a:t>PC </a:t>
                      </a:r>
                      <a:r>
                        <a:rPr lang="ko-KR" altLang="en-US" sz="1200" b="0" i="0" u="none" strike="noStrike" dirty="0">
                          <a:ln>
                            <a:solidFill>
                              <a:schemeClr val="tx1">
                                <a:lumMod val="95000"/>
                                <a:lumOff val="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해수부체M" panose="02020603020101020101" pitchFamily="18" charset="-127"/>
                          <a:ea typeface="해수부체M" panose="02020603020101020101" pitchFamily="18" charset="-127"/>
                        </a:rPr>
                        <a:t>기능 테스트</a:t>
                      </a:r>
                      <a:endParaRPr lang="en-US" altLang="ko-KR" sz="1200" b="0" i="0" u="none" strike="noStrike" dirty="0">
                        <a:ln>
                          <a:solidFill>
                            <a:schemeClr val="tx1">
                              <a:lumMod val="95000"/>
                              <a:lumOff val="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해수부체M" panose="02020603020101020101" pitchFamily="18" charset="-127"/>
                        <a:ea typeface="해수부체M" panose="0202060302010102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fontAlgn="ctr">
                        <a:lnSpc>
                          <a:spcPct val="100000"/>
                        </a:lnSpc>
                        <a:buNone/>
                      </a:pPr>
                      <a:r>
                        <a:rPr lang="en-US" altLang="ko-KR" sz="1200" b="0" i="0" u="none" strike="noStrike" baseline="0" dirty="0">
                          <a:ln>
                            <a:solidFill>
                              <a:schemeClr val="tx1">
                                <a:lumMod val="95000"/>
                                <a:lumOff val="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해수부체M" panose="02020603020101020101" pitchFamily="18" charset="-127"/>
                          <a:ea typeface="해수부체M" panose="02020603020101020101" pitchFamily="18" charset="-127"/>
                        </a:rPr>
                        <a:t>- </a:t>
                      </a:r>
                      <a:r>
                        <a:rPr lang="ko-KR" altLang="en-US" sz="1200" b="0" i="0" u="none" strike="noStrike" baseline="0" dirty="0">
                          <a:ln>
                            <a:solidFill>
                              <a:schemeClr val="tx1">
                                <a:lumMod val="95000"/>
                                <a:lumOff val="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해수부체M" panose="02020603020101020101" pitchFamily="18" charset="-127"/>
                          <a:ea typeface="해수부체M" panose="02020603020101020101" pitchFamily="18" charset="-127"/>
                        </a:rPr>
                        <a:t>게임 내 </a:t>
                      </a:r>
                      <a:r>
                        <a:rPr lang="en-US" altLang="ko-KR" sz="1200" b="0" i="0" u="none" strike="noStrike" baseline="0" dirty="0">
                          <a:ln>
                            <a:solidFill>
                              <a:schemeClr val="tx1">
                                <a:lumMod val="95000"/>
                                <a:lumOff val="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해수부체M" panose="02020603020101020101" pitchFamily="18" charset="-127"/>
                          <a:ea typeface="해수부체M" panose="02020603020101020101" pitchFamily="18" charset="-127"/>
                        </a:rPr>
                        <a:t>PC</a:t>
                      </a:r>
                      <a:r>
                        <a:rPr lang="ko-KR" altLang="en-US" sz="1200" b="0" i="0" u="none" strike="noStrike" baseline="0" dirty="0">
                          <a:ln>
                            <a:solidFill>
                              <a:schemeClr val="tx1">
                                <a:lumMod val="95000"/>
                                <a:lumOff val="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해수부체M" panose="02020603020101020101" pitchFamily="18" charset="-127"/>
                          <a:ea typeface="해수부체M" panose="02020603020101020101" pitchFamily="18" charset="-127"/>
                        </a:rPr>
                        <a:t>들이 잘 작동되는지 개발자분들과 같이 작업</a:t>
                      </a:r>
                      <a:endParaRPr lang="en-US" altLang="ko-KR" sz="1200" b="0" i="0" u="none" strike="noStrike" baseline="0" dirty="0">
                        <a:ln>
                          <a:solidFill>
                            <a:schemeClr val="tx1">
                              <a:lumMod val="95000"/>
                              <a:lumOff val="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해수부체M" panose="02020603020101020101" pitchFamily="18" charset="-127"/>
                        <a:ea typeface="해수부체M" panose="0202060302010102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118747861"/>
                  </a:ext>
                </a:extLst>
              </a:tr>
              <a:tr h="450000">
                <a:tc rowSpan="2"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altLang="ko-KR" sz="1200" b="0" i="0" u="none" strike="noStrike" dirty="0">
                          <a:ln>
                            <a:solidFill>
                              <a:schemeClr val="tx1">
                                <a:lumMod val="95000"/>
                                <a:lumOff val="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해수부체M" panose="02020603020101020101" pitchFamily="18" charset="-127"/>
                          <a:ea typeface="해수부체M" panose="02020603020101020101" pitchFamily="18" charset="-127"/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200" b="0" i="0" u="none" strike="noStrike" dirty="0">
                          <a:ln>
                            <a:solidFill>
                              <a:schemeClr val="tx1">
                                <a:lumMod val="95000"/>
                                <a:lumOff val="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해수부체M" panose="02020603020101020101" pitchFamily="18" charset="-127"/>
                          <a:ea typeface="해수부체M" panose="02020603020101020101" pitchFamily="18" charset="-127"/>
                        </a:rPr>
                        <a:t>몬스터 배치</a:t>
                      </a:r>
                      <a:endParaRPr lang="en-US" altLang="ko-KR" sz="1200" b="0" i="0" u="none" strike="noStrike" dirty="0">
                        <a:ln>
                          <a:solidFill>
                            <a:schemeClr val="tx1">
                              <a:lumMod val="95000"/>
                              <a:lumOff val="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해수부체M" panose="02020603020101020101" pitchFamily="18" charset="-127"/>
                        <a:ea typeface="해수부체M" panose="0202060302010102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fontAlgn="ctr">
                        <a:lnSpc>
                          <a:spcPct val="100000"/>
                        </a:lnSpc>
                        <a:buNone/>
                      </a:pPr>
                      <a:r>
                        <a:rPr lang="en-US" altLang="ko-KR" sz="1200" b="0" i="0" u="none" strike="noStrike" baseline="0" dirty="0">
                          <a:ln>
                            <a:solidFill>
                              <a:schemeClr val="tx1">
                                <a:lumMod val="95000"/>
                                <a:lumOff val="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해수부체M" panose="02020603020101020101" pitchFamily="18" charset="-127"/>
                          <a:ea typeface="해수부체M" panose="02020603020101020101" pitchFamily="18" charset="-127"/>
                        </a:rPr>
                        <a:t>- </a:t>
                      </a:r>
                      <a:r>
                        <a:rPr lang="ko-KR" altLang="en-US" sz="1200" b="0" i="0" u="none" strike="noStrike" baseline="0" dirty="0">
                          <a:ln>
                            <a:solidFill>
                              <a:schemeClr val="tx1">
                                <a:lumMod val="95000"/>
                                <a:lumOff val="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해수부체M" panose="02020603020101020101" pitchFamily="18" charset="-127"/>
                          <a:ea typeface="해수부체M" panose="02020603020101020101" pitchFamily="18" charset="-127"/>
                        </a:rPr>
                        <a:t>쥐라도 </a:t>
                      </a:r>
                      <a:r>
                        <a:rPr lang="en-US" altLang="ko-KR" sz="1200" b="0" i="0" u="none" strike="noStrike" baseline="0" dirty="0">
                          <a:ln>
                            <a:solidFill>
                              <a:schemeClr val="tx1">
                                <a:lumMod val="95000"/>
                                <a:lumOff val="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해수부체M" panose="02020603020101020101" pitchFamily="18" charset="-127"/>
                          <a:ea typeface="해수부체M" panose="02020603020101020101" pitchFamily="18" charset="-127"/>
                        </a:rPr>
                        <a:t>OK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50000">
                <a:tc vMerge="1"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endParaRPr lang="en-US" altLang="ko-KR" sz="1200" b="0" i="0" u="none" strike="noStrike" dirty="0">
                        <a:ln>
                          <a:solidFill>
                            <a:schemeClr val="tx1">
                              <a:lumMod val="95000"/>
                              <a:lumOff val="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해수부체M" panose="02020603020101020101" pitchFamily="18" charset="-127"/>
                        <a:ea typeface="해수부체M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200" b="0" i="0" u="none" strike="noStrike" dirty="0">
                          <a:ln>
                            <a:solidFill>
                              <a:schemeClr val="tx1">
                                <a:lumMod val="95000"/>
                                <a:lumOff val="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해수부체M" panose="02020603020101020101" pitchFamily="18" charset="-127"/>
                          <a:ea typeface="해수부체M" panose="02020603020101020101" pitchFamily="18" charset="-127"/>
                        </a:rPr>
                        <a:t>구성 요소 배치</a:t>
                      </a:r>
                      <a:endParaRPr lang="en-US" altLang="ko-KR" sz="1200" b="0" i="0" u="none" strike="noStrike" dirty="0">
                        <a:ln>
                          <a:solidFill>
                            <a:schemeClr val="tx1">
                              <a:lumMod val="95000"/>
                              <a:lumOff val="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해수부체M" panose="02020603020101020101" pitchFamily="18" charset="-127"/>
                        <a:ea typeface="해수부체M" panose="0202060302010102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fontAlgn="ctr">
                        <a:lnSpc>
                          <a:spcPct val="100000"/>
                        </a:lnSpc>
                        <a:buNone/>
                      </a:pPr>
                      <a:r>
                        <a:rPr lang="en-US" altLang="ko-KR" sz="1200" b="0" i="0" u="none" strike="noStrike" baseline="0" dirty="0">
                          <a:ln>
                            <a:solidFill>
                              <a:schemeClr val="tx1">
                                <a:lumMod val="95000"/>
                                <a:lumOff val="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해수부체M" panose="02020603020101020101" pitchFamily="18" charset="-127"/>
                          <a:ea typeface="해수부체M" panose="02020603020101020101" pitchFamily="18" charset="-127"/>
                        </a:rPr>
                        <a:t>- </a:t>
                      </a:r>
                      <a:r>
                        <a:rPr lang="ko-KR" altLang="en-US" sz="1200" b="0" i="0" u="none" strike="noStrike" baseline="0" dirty="0">
                          <a:ln>
                            <a:solidFill>
                              <a:schemeClr val="tx1">
                                <a:lumMod val="95000"/>
                                <a:lumOff val="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해수부체M" panose="02020603020101020101" pitchFamily="18" charset="-127"/>
                          <a:ea typeface="해수부체M" panose="02020603020101020101" pitchFamily="18" charset="-127"/>
                        </a:rPr>
                        <a:t>문</a:t>
                      </a:r>
                      <a:r>
                        <a:rPr lang="en-US" altLang="ko-KR" sz="1200" b="0" i="0" u="none" strike="noStrike" baseline="0" dirty="0">
                          <a:ln>
                            <a:solidFill>
                              <a:schemeClr val="tx1">
                                <a:lumMod val="95000"/>
                                <a:lumOff val="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해수부체M" panose="02020603020101020101" pitchFamily="18" charset="-127"/>
                          <a:ea typeface="해수부체M" panose="02020603020101020101" pitchFamily="18" charset="-127"/>
                        </a:rPr>
                        <a:t>, </a:t>
                      </a:r>
                      <a:r>
                        <a:rPr lang="ko-KR" altLang="en-US" sz="1200" b="0" i="0" u="none" strike="noStrike" baseline="0" dirty="0">
                          <a:ln>
                            <a:solidFill>
                              <a:schemeClr val="tx1">
                                <a:lumMod val="95000"/>
                                <a:lumOff val="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해수부체M" panose="02020603020101020101" pitchFamily="18" charset="-127"/>
                          <a:ea typeface="해수부체M" panose="02020603020101020101" pitchFamily="18" charset="-127"/>
                        </a:rPr>
                        <a:t>장애물</a:t>
                      </a:r>
                      <a:r>
                        <a:rPr lang="en-US" altLang="ko-KR" sz="1200" b="0" i="0" u="none" strike="noStrike" baseline="0" dirty="0">
                          <a:ln>
                            <a:solidFill>
                              <a:schemeClr val="tx1">
                                <a:lumMod val="95000"/>
                                <a:lumOff val="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해수부체M" panose="02020603020101020101" pitchFamily="18" charset="-127"/>
                          <a:ea typeface="해수부체M" panose="02020603020101020101" pitchFamily="18" charset="-127"/>
                        </a:rPr>
                        <a:t>, </a:t>
                      </a:r>
                      <a:r>
                        <a:rPr lang="ko-KR" altLang="en-US" sz="1200" b="0" i="0" u="none" strike="noStrike" baseline="0" dirty="0">
                          <a:ln>
                            <a:solidFill>
                              <a:schemeClr val="tx1">
                                <a:lumMod val="95000"/>
                                <a:lumOff val="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해수부체M" panose="02020603020101020101" pitchFamily="18" charset="-127"/>
                          <a:ea typeface="해수부체M" panose="02020603020101020101" pitchFamily="18" charset="-127"/>
                        </a:rPr>
                        <a:t>퍼즐</a:t>
                      </a:r>
                      <a:r>
                        <a:rPr lang="en-US" altLang="ko-KR" sz="1200" b="0" i="0" u="none" strike="noStrike" baseline="0" dirty="0">
                          <a:ln>
                            <a:solidFill>
                              <a:schemeClr val="tx1">
                                <a:lumMod val="95000"/>
                                <a:lumOff val="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해수부체M" panose="02020603020101020101" pitchFamily="18" charset="-127"/>
                          <a:ea typeface="해수부체M" panose="02020603020101020101" pitchFamily="18" charset="-127"/>
                        </a:rPr>
                        <a:t>, </a:t>
                      </a:r>
                      <a:r>
                        <a:rPr lang="ko-KR" altLang="en-US" sz="1200" b="0" i="0" u="none" strike="noStrike" baseline="0" dirty="0" err="1">
                          <a:ln>
                            <a:solidFill>
                              <a:schemeClr val="tx1">
                                <a:lumMod val="95000"/>
                                <a:lumOff val="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해수부체M" panose="02020603020101020101" pitchFamily="18" charset="-127"/>
                          <a:ea typeface="해수부체M" panose="02020603020101020101" pitchFamily="18" charset="-127"/>
                        </a:rPr>
                        <a:t>정크</a:t>
                      </a:r>
                      <a:r>
                        <a:rPr lang="ko-KR" altLang="en-US" sz="1200" b="0" i="0" u="none" strike="noStrike" baseline="0" dirty="0">
                          <a:ln>
                            <a:solidFill>
                              <a:schemeClr val="tx1">
                                <a:lumMod val="95000"/>
                                <a:lumOff val="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해수부체M" panose="02020603020101020101" pitchFamily="18" charset="-127"/>
                          <a:ea typeface="해수부체M" panose="02020603020101020101" pitchFamily="18" charset="-127"/>
                        </a:rPr>
                        <a:t> 등등</a:t>
                      </a:r>
                      <a:endParaRPr lang="en-US" altLang="ko-KR" sz="1200" b="0" i="0" u="none" strike="noStrike" baseline="0" dirty="0">
                        <a:ln>
                          <a:solidFill>
                            <a:schemeClr val="tx1">
                              <a:lumMod val="95000"/>
                              <a:lumOff val="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해수부체M" panose="02020603020101020101" pitchFamily="18" charset="-127"/>
                        <a:ea typeface="해수부체M" panose="0202060302010102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071111444"/>
                  </a:ext>
                </a:extLst>
              </a:tr>
              <a:tr h="45000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altLang="ko-KR" sz="1200" b="0" i="0" u="none" strike="noStrike" dirty="0">
                          <a:ln>
                            <a:solidFill>
                              <a:schemeClr val="tx1">
                                <a:lumMod val="95000"/>
                                <a:lumOff val="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해수부체M" panose="02020603020101020101" pitchFamily="18" charset="-127"/>
                          <a:ea typeface="해수부체M" panose="02020603020101020101" pitchFamily="18" charset="-127"/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200" b="0" i="0" u="none" strike="noStrike" dirty="0" err="1">
                          <a:ln>
                            <a:solidFill>
                              <a:schemeClr val="tx1">
                                <a:lumMod val="95000"/>
                                <a:lumOff val="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해수부체M" panose="02020603020101020101" pitchFamily="18" charset="-127"/>
                          <a:ea typeface="해수부체M" panose="02020603020101020101" pitchFamily="18" charset="-127"/>
                        </a:rPr>
                        <a:t>폴리싱</a:t>
                      </a:r>
                      <a:endParaRPr lang="en-US" altLang="ko-KR" sz="1200" b="0" i="0" u="none" strike="noStrike" dirty="0">
                        <a:ln>
                          <a:solidFill>
                            <a:schemeClr val="tx1">
                              <a:lumMod val="95000"/>
                              <a:lumOff val="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해수부체M" panose="02020603020101020101" pitchFamily="18" charset="-127"/>
                        <a:ea typeface="해수부체M" panose="0202060302010102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fontAlgn="ctr">
                        <a:lnSpc>
                          <a:spcPct val="100000"/>
                        </a:lnSpc>
                        <a:buNone/>
                      </a:pPr>
                      <a:r>
                        <a:rPr lang="en-US" altLang="ko-KR" sz="1200" b="0" i="0" u="none" strike="noStrike" baseline="0" dirty="0">
                          <a:ln>
                            <a:solidFill>
                              <a:schemeClr val="tx1">
                                <a:lumMod val="95000"/>
                                <a:lumOff val="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해수부체M" panose="02020603020101020101" pitchFamily="18" charset="-127"/>
                          <a:ea typeface="해수부체M" panose="02020603020101020101" pitchFamily="18" charset="-127"/>
                        </a:rPr>
                        <a:t>- </a:t>
                      </a:r>
                      <a:r>
                        <a:rPr lang="ko-KR" altLang="en-US" sz="1200" b="0" i="0" u="none" strike="noStrike" baseline="0" dirty="0">
                          <a:ln>
                            <a:solidFill>
                              <a:schemeClr val="tx1">
                                <a:lumMod val="95000"/>
                                <a:lumOff val="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해수부체M" panose="02020603020101020101" pitchFamily="18" charset="-127"/>
                          <a:ea typeface="해수부체M" panose="02020603020101020101" pitchFamily="18" charset="-127"/>
                        </a:rPr>
                        <a:t>다듬거나 기타 기능 추가</a:t>
                      </a:r>
                      <a:endParaRPr lang="en-US" altLang="ko-KR" sz="1200" b="0" i="0" u="none" strike="noStrike" baseline="0" dirty="0">
                        <a:ln>
                          <a:solidFill>
                            <a:schemeClr val="tx1">
                              <a:lumMod val="95000"/>
                              <a:lumOff val="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해수부체M" panose="02020603020101020101" pitchFamily="18" charset="-127"/>
                        <a:ea typeface="해수부체M" panose="0202060302010102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841323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lide5_shape2"/>
          <p:cNvCxnSpPr/>
          <p:nvPr/>
        </p:nvCxnSpPr>
        <p:spPr>
          <a:xfrm>
            <a:off x="364803" y="620688"/>
            <a:ext cx="8406000" cy="0"/>
          </a:xfrm>
          <a:prstGeom prst="line">
            <a:avLst/>
          </a:prstGeom>
          <a:ln w="3175" cap="flat">
            <a:solidFill>
              <a:schemeClr val="accent4">
                <a:lumMod val="50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5_shape3"/>
          <p:cNvSpPr>
            <a:spLocks noGrp="1"/>
          </p:cNvSpPr>
          <p:nvPr>
            <p:ph type="title"/>
          </p:nvPr>
        </p:nvSpPr>
        <p:spPr>
          <a:xfrm>
            <a:off x="179512" y="44624"/>
            <a:ext cx="6995120" cy="580926"/>
          </a:xfrm>
          <a:prstGeom prst="rect">
            <a:avLst/>
          </a:prstGeom>
        </p:spPr>
        <p:txBody>
          <a:bodyPr lIns="91440" tIns="45720" rIns="91440" bIns="45720" anchor="ctr">
            <a:noAutofit/>
          </a:bodyPr>
          <a:lstStyle>
            <a:lvl1pPr>
              <a:defRPr>
                <a:latin typeface="나눔고딕"/>
                <a:ea typeface="나눔고딕"/>
              </a:defRPr>
            </a:lvl1pPr>
          </a:lstStyle>
          <a:p>
            <a:pPr algn="l" defTabSz="914400" latinLnBrk="1">
              <a:spcBef>
                <a:spcPct val="0"/>
              </a:spcBef>
              <a:buNone/>
            </a:pPr>
            <a:r>
              <a:rPr lang="en-US" altLang="ko-KR" sz="2800" b="1" kern="1200" spc="-150" dirty="0">
                <a:solidFill>
                  <a:schemeClr val="accent4">
                    <a:lumMod val="50000"/>
                  </a:schemeClr>
                </a:solidFill>
                <a:latin typeface="해수부체M" panose="02020603020101020101" pitchFamily="18" charset="-127"/>
                <a:ea typeface="해수부체M" panose="02020603020101020101" pitchFamily="18" charset="-127"/>
              </a:rPr>
              <a:t>1.</a:t>
            </a:r>
            <a:r>
              <a:rPr lang="ko-KR" altLang="en-US" sz="2800" b="1" spc="-150" dirty="0">
                <a:solidFill>
                  <a:schemeClr val="accent4">
                    <a:lumMod val="50000"/>
                  </a:schemeClr>
                </a:solidFill>
                <a:latin typeface="해수부체M" panose="02020603020101020101" pitchFamily="18" charset="-127"/>
                <a:ea typeface="해수부체M" panose="02020603020101020101" pitchFamily="18" charset="-127"/>
              </a:rPr>
              <a:t> 개요</a:t>
            </a:r>
            <a:endParaRPr sz="2800" b="1" kern="1200" spc="-150" dirty="0">
              <a:solidFill>
                <a:schemeClr val="accent4">
                  <a:lumMod val="50000"/>
                </a:schemeClr>
              </a:solidFill>
              <a:latin typeface="해수부체M" panose="02020603020101020101" pitchFamily="18" charset="-127"/>
              <a:ea typeface="해수부체M" panose="02020603020101020101" pitchFamily="18" charset="-127"/>
            </a:endParaRPr>
          </a:p>
        </p:txBody>
      </p:sp>
      <p:sp>
        <p:nvSpPr>
          <p:cNvPr id="52" name="slide5_shape4">
            <a:extLst>
              <a:ext uri="{FF2B5EF4-FFF2-40B4-BE49-F238E27FC236}">
                <a16:creationId xmlns:a16="http://schemas.microsoft.com/office/drawing/2014/main" xmlns="" id="{09D0C0B3-FE89-4C16-B729-709473D63C84}"/>
              </a:ext>
            </a:extLst>
          </p:cNvPr>
          <p:cNvSpPr/>
          <p:nvPr/>
        </p:nvSpPr>
        <p:spPr>
          <a:xfrm>
            <a:off x="7429811" y="6597352"/>
            <a:ext cx="158417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r" defTabSz="914400" latinLnBrk="1"/>
            <a:fld id="{4BEDD84E-25D4-4983-8AA1-2863C96F08D9}" type="slidenum">
              <a:rPr lang="en-US" sz="800" kern="1200" spc="-30">
                <a:solidFill>
                  <a:schemeClr val="tx1">
                    <a:lumMod val="95000"/>
                    <a:lumOff val="5000"/>
                  </a:schemeClr>
                </a:solidFill>
                <a:latin typeface="해수부체M" panose="02020603020101020101" pitchFamily="18" charset="-127"/>
                <a:ea typeface="해수부체M" panose="02020603020101020101" pitchFamily="18" charset="-127"/>
              </a:rPr>
              <a:t>2</a:t>
            </a:fld>
            <a:r>
              <a:rPr lang="en-US" altLang="ko-KR" sz="800" kern="12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해수부체M" panose="02020603020101020101" pitchFamily="18" charset="-127"/>
                <a:ea typeface="해수부체M" panose="02020603020101020101" pitchFamily="18" charset="-127"/>
              </a:rPr>
              <a:t> / 10</a:t>
            </a:r>
            <a:endParaRPr sz="800" kern="1200" spc="-30" dirty="0">
              <a:solidFill>
                <a:schemeClr val="tx1">
                  <a:lumMod val="95000"/>
                  <a:lumOff val="5000"/>
                </a:schemeClr>
              </a:solidFill>
              <a:latin typeface="해수부체M" panose="02020603020101020101" pitchFamily="18" charset="-127"/>
              <a:ea typeface="해수부체M" panose="02020603020101020101" pitchFamily="18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0" y="836712"/>
            <a:ext cx="8591291" cy="13880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 algn="just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u"/>
            </a:pPr>
            <a:r>
              <a:rPr lang="ko-KR" altLang="en-US" b="1" kern="100" dirty="0">
                <a:solidFill>
                  <a:schemeClr val="accent4">
                    <a:lumMod val="50000"/>
                  </a:schemeClr>
                </a:solidFill>
                <a:latin typeface="해수부체M" panose="02020603020101020101" pitchFamily="18" charset="-127"/>
                <a:ea typeface="해수부체M" panose="02020603020101020101" pitchFamily="18" charset="-127"/>
                <a:cs typeface="Times New Roman" panose="02020603050405020304" pitchFamily="18" charset="0"/>
              </a:rPr>
              <a:t>방향성</a:t>
            </a:r>
            <a:endParaRPr lang="en-US" altLang="ko-KR" b="1" kern="100" dirty="0">
              <a:solidFill>
                <a:schemeClr val="accent4">
                  <a:lumMod val="50000"/>
                </a:schemeClr>
              </a:solidFill>
              <a:latin typeface="해수부체M" panose="02020603020101020101" pitchFamily="18" charset="-127"/>
              <a:ea typeface="해수부체M" panose="02020603020101020101" pitchFamily="18" charset="-127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07000"/>
              </a:lnSpc>
              <a:spcAft>
                <a:spcPts val="800"/>
              </a:spcAft>
              <a:buFontTx/>
              <a:buChar char="-"/>
            </a:pPr>
            <a:r>
              <a:rPr lang="ko-KR" altLang="en-US" sz="1400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해수부체M" panose="02020603020101020101" pitchFamily="18" charset="-127"/>
                <a:ea typeface="해수부체M" panose="02020603020101020101" pitchFamily="18" charset="-127"/>
                <a:cs typeface="Times New Roman" panose="02020603050405020304" pitchFamily="18" charset="0"/>
              </a:rPr>
              <a:t>미지의 구역을 탐험하여 목표 대상을 수집해나가는 </a:t>
            </a:r>
            <a:r>
              <a:rPr lang="ko-KR" altLang="en-US" sz="1400" b="1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해수부체M" panose="02020603020101020101" pitchFamily="18" charset="-127"/>
                <a:ea typeface="해수부체M" panose="02020603020101020101" pitchFamily="18" charset="-127"/>
                <a:cs typeface="Times New Roman" panose="02020603050405020304" pitchFamily="18" charset="0"/>
              </a:rPr>
              <a:t>어드벤처 강조</a:t>
            </a:r>
            <a:endParaRPr lang="en-US" altLang="ko-KR" sz="1400" b="1" kern="100" dirty="0">
              <a:solidFill>
                <a:schemeClr val="tx1">
                  <a:lumMod val="85000"/>
                  <a:lumOff val="15000"/>
                </a:schemeClr>
              </a:solidFill>
              <a:latin typeface="해수부체M" panose="02020603020101020101" pitchFamily="18" charset="-127"/>
              <a:ea typeface="해수부체M" panose="02020603020101020101" pitchFamily="18" charset="-127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07000"/>
              </a:lnSpc>
              <a:spcAft>
                <a:spcPts val="800"/>
              </a:spcAft>
              <a:buFontTx/>
              <a:buChar char="-"/>
            </a:pPr>
            <a:r>
              <a:rPr lang="ko-KR" altLang="en-US" sz="1400" b="1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해수부체M" panose="02020603020101020101" pitchFamily="18" charset="-127"/>
                <a:ea typeface="해수부체M" panose="02020603020101020101" pitchFamily="18" charset="-127"/>
                <a:cs typeface="Times New Roman" panose="02020603050405020304" pitchFamily="18" charset="0"/>
              </a:rPr>
              <a:t>플레이어의 선택</a:t>
            </a:r>
            <a:r>
              <a:rPr lang="ko-KR" altLang="en-US" sz="1400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해수부체M" panose="02020603020101020101" pitchFamily="18" charset="-127"/>
                <a:ea typeface="해수부체M" panose="02020603020101020101" pitchFamily="18" charset="-127"/>
                <a:cs typeface="Times New Roman" panose="02020603050405020304" pitchFamily="18" charset="0"/>
              </a:rPr>
              <a:t>으로 좌우될 구역 해금</a:t>
            </a:r>
            <a:r>
              <a:rPr lang="en-US" altLang="ko-KR" sz="1400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해수부체M" panose="02020603020101020101" pitchFamily="18" charset="-127"/>
                <a:ea typeface="해수부체M" panose="02020603020101020101" pitchFamily="18" charset="-127"/>
                <a:cs typeface="Times New Roman" panose="02020603050405020304" pitchFamily="18" charset="0"/>
              </a:rPr>
              <a:t>,</a:t>
            </a:r>
            <a:r>
              <a:rPr lang="ko-KR" altLang="en-US" sz="1400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해수부체M" panose="02020603020101020101" pitchFamily="18" charset="-127"/>
                <a:ea typeface="해수부체M" panose="02020603020101020101" pitchFamily="18" charset="-127"/>
                <a:cs typeface="Times New Roman" panose="02020603050405020304" pitchFamily="18" charset="0"/>
              </a:rPr>
              <a:t> </a:t>
            </a:r>
            <a:r>
              <a:rPr lang="en-US" altLang="ko-KR" sz="1400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해수부체M" panose="02020603020101020101" pitchFamily="18" charset="-127"/>
                <a:ea typeface="해수부체M" panose="02020603020101020101" pitchFamily="18" charset="-127"/>
                <a:cs typeface="Times New Roman" panose="02020603050405020304" pitchFamily="18" charset="0"/>
              </a:rPr>
              <a:t>atmospheric </a:t>
            </a:r>
            <a:r>
              <a:rPr lang="ko-KR" altLang="en-US" sz="1400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해수부체M" panose="02020603020101020101" pitchFamily="18" charset="-127"/>
                <a:ea typeface="해수부체M" panose="02020603020101020101" pitchFamily="18" charset="-127"/>
                <a:cs typeface="Times New Roman" panose="02020603050405020304" pitchFamily="18" charset="0"/>
              </a:rPr>
              <a:t>분위기</a:t>
            </a:r>
            <a:r>
              <a:rPr lang="en-US" altLang="ko-KR" sz="1400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해수부체M" panose="02020603020101020101" pitchFamily="18" charset="-127"/>
                <a:ea typeface="해수부체M" panose="02020603020101020101" pitchFamily="18" charset="-127"/>
                <a:cs typeface="Times New Roman" panose="02020603050405020304" pitchFamily="18" charset="0"/>
              </a:rPr>
              <a:t>,</a:t>
            </a:r>
            <a:r>
              <a:rPr lang="ko-KR" altLang="en-US" sz="1400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해수부체M" panose="02020603020101020101" pitchFamily="18" charset="-127"/>
                <a:ea typeface="해수부체M" panose="02020603020101020101" pitchFamily="18" charset="-127"/>
                <a:cs typeface="Times New Roman" panose="02020603050405020304" pitchFamily="18" charset="0"/>
              </a:rPr>
              <a:t> 결말</a:t>
            </a:r>
            <a:endParaRPr lang="en-US" altLang="ko-KR" sz="1400" kern="100" dirty="0">
              <a:solidFill>
                <a:schemeClr val="tx1">
                  <a:lumMod val="85000"/>
                  <a:lumOff val="15000"/>
                </a:schemeClr>
              </a:solidFill>
              <a:latin typeface="해수부체M" panose="02020603020101020101" pitchFamily="18" charset="-127"/>
              <a:ea typeface="해수부체M" panose="02020603020101020101" pitchFamily="18" charset="-127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07000"/>
              </a:lnSpc>
              <a:spcAft>
                <a:spcPts val="800"/>
              </a:spcAft>
              <a:buFontTx/>
              <a:buChar char="-"/>
            </a:pPr>
            <a:r>
              <a:rPr lang="ko-KR" altLang="en-US" sz="1400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해수부체M" panose="02020603020101020101" pitchFamily="18" charset="-127"/>
                <a:ea typeface="해수부체M" panose="02020603020101020101" pitchFamily="18" charset="-127"/>
                <a:cs typeface="Times New Roman" panose="02020603050405020304" pitchFamily="18" charset="0"/>
              </a:rPr>
              <a:t>두 캐릭터 간의 협력 강조</a:t>
            </a:r>
            <a:endParaRPr lang="en-US" altLang="ko-KR" sz="1400" kern="100" dirty="0">
              <a:solidFill>
                <a:schemeClr val="tx1">
                  <a:lumMod val="85000"/>
                  <a:lumOff val="15000"/>
                </a:schemeClr>
              </a:solidFill>
              <a:latin typeface="해수부체M" panose="02020603020101020101" pitchFamily="18" charset="-127"/>
              <a:ea typeface="해수부체M" panose="0202060302010102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B2393CF4-A0CE-4ECC-8D29-49E1F7E3F283}"/>
              </a:ext>
            </a:extLst>
          </p:cNvPr>
          <p:cNvSpPr/>
          <p:nvPr/>
        </p:nvSpPr>
        <p:spPr>
          <a:xfrm>
            <a:off x="0" y="2632930"/>
            <a:ext cx="8591291" cy="20272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 algn="just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u"/>
            </a:pPr>
            <a:r>
              <a:rPr lang="ko-KR" altLang="en-US" b="1" kern="100" dirty="0">
                <a:solidFill>
                  <a:schemeClr val="accent4">
                    <a:lumMod val="50000"/>
                  </a:schemeClr>
                </a:solidFill>
                <a:latin typeface="해수부체M" panose="02020603020101020101" pitchFamily="18" charset="-127"/>
                <a:ea typeface="해수부체M" panose="02020603020101020101" pitchFamily="18" charset="-127"/>
                <a:cs typeface="Times New Roman" panose="02020603050405020304" pitchFamily="18" charset="0"/>
              </a:rPr>
              <a:t>새로운 어드벤처</a:t>
            </a:r>
            <a:endParaRPr lang="en-US" altLang="ko-KR" b="1" kern="100" dirty="0">
              <a:solidFill>
                <a:schemeClr val="accent4">
                  <a:lumMod val="50000"/>
                </a:schemeClr>
              </a:solidFill>
              <a:latin typeface="해수부체M" panose="02020603020101020101" pitchFamily="18" charset="-127"/>
              <a:ea typeface="해수부체M" panose="02020603020101020101" pitchFamily="18" charset="-127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07000"/>
              </a:lnSpc>
              <a:spcAft>
                <a:spcPts val="800"/>
              </a:spcAft>
              <a:buFontTx/>
              <a:buChar char="-"/>
            </a:pPr>
            <a:r>
              <a:rPr lang="ko-KR" altLang="en-US" sz="1400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해수부체M" panose="02020603020101020101" pitchFamily="18" charset="-127"/>
                <a:ea typeface="해수부체M" panose="02020603020101020101" pitchFamily="18" charset="-127"/>
                <a:cs typeface="Times New Roman" panose="02020603050405020304" pitchFamily="18" charset="0"/>
              </a:rPr>
              <a:t>처음부터 게임 목표를 각인</a:t>
            </a:r>
          </a:p>
          <a:p>
            <a:pPr lvl="1"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400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해수부체M" panose="02020603020101020101" pitchFamily="18" charset="-127"/>
                <a:ea typeface="해수부체M" panose="02020603020101020101" pitchFamily="18" charset="-127"/>
                <a:cs typeface="Times New Roman" panose="02020603050405020304" pitchFamily="18" charset="0"/>
              </a:rPr>
              <a:t>	</a:t>
            </a:r>
            <a:r>
              <a:rPr lang="ko-KR" altLang="en-US" sz="1400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해수부체M" panose="02020603020101020101" pitchFamily="18" charset="-127"/>
                <a:ea typeface="해수부체M" panose="02020603020101020101" pitchFamily="18" charset="-127"/>
                <a:cs typeface="Times New Roman" panose="02020603050405020304" pitchFamily="18" charset="0"/>
              </a:rPr>
              <a:t> 예시</a:t>
            </a:r>
            <a:r>
              <a:rPr lang="en-US" altLang="ko-KR" sz="1400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해수부체M" panose="02020603020101020101" pitchFamily="18" charset="-127"/>
                <a:ea typeface="해수부체M" panose="02020603020101020101" pitchFamily="18" charset="-127"/>
                <a:cs typeface="Times New Roman" panose="02020603050405020304" pitchFamily="18" charset="0"/>
              </a:rPr>
              <a:t>) </a:t>
            </a:r>
            <a:r>
              <a:rPr lang="ko-KR" altLang="en-US" sz="1400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해수부체M" panose="02020603020101020101" pitchFamily="18" charset="-127"/>
                <a:ea typeface="해수부체M" panose="02020603020101020101" pitchFamily="18" charset="-127"/>
                <a:cs typeface="Times New Roman" panose="02020603050405020304" pitchFamily="18" charset="0"/>
              </a:rPr>
              <a:t>게임 목표 </a:t>
            </a:r>
            <a:r>
              <a:rPr lang="en-US" altLang="ko-KR" sz="1400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해수부체M" panose="02020603020101020101" pitchFamily="18" charset="-127"/>
                <a:ea typeface="해수부체M" panose="02020603020101020101" pitchFamily="18" charset="-127"/>
                <a:cs typeface="Times New Roman" panose="02020603050405020304" pitchFamily="18" charset="0"/>
              </a:rPr>
              <a:t>:  </a:t>
            </a:r>
            <a:r>
              <a:rPr lang="ko-KR" altLang="en-US" sz="1400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해수부체M" panose="02020603020101020101" pitchFamily="18" charset="-127"/>
                <a:ea typeface="해수부체M" panose="02020603020101020101" pitchFamily="18" charset="-127"/>
                <a:cs typeface="Times New Roman" panose="02020603050405020304" pitchFamily="18" charset="0"/>
              </a:rPr>
              <a:t>시체 </a:t>
            </a:r>
            <a:r>
              <a:rPr lang="en-US" altLang="ko-KR" sz="1400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해수부체M" panose="02020603020101020101" pitchFamily="18" charset="-127"/>
                <a:ea typeface="해수부체M" panose="02020603020101020101" pitchFamily="18" charset="-127"/>
                <a:cs typeface="Times New Roman" panose="02020603050405020304" pitchFamily="18" charset="0"/>
              </a:rPr>
              <a:t>200</a:t>
            </a:r>
            <a:r>
              <a:rPr lang="ko-KR" altLang="en-US" sz="1400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해수부체M" panose="02020603020101020101" pitchFamily="18" charset="-127"/>
                <a:ea typeface="해수부체M" panose="02020603020101020101" pitchFamily="18" charset="-127"/>
                <a:cs typeface="Times New Roman" panose="02020603050405020304" pitchFamily="18" charset="0"/>
              </a:rPr>
              <a:t>구 수집</a:t>
            </a:r>
          </a:p>
          <a:p>
            <a:pPr marL="742950" lvl="1" indent="-285750" algn="just">
              <a:lnSpc>
                <a:spcPct val="107000"/>
              </a:lnSpc>
              <a:spcAft>
                <a:spcPts val="800"/>
              </a:spcAft>
              <a:buFontTx/>
              <a:buChar char="-"/>
            </a:pPr>
            <a:r>
              <a:rPr lang="ko-KR" altLang="en-US" sz="1400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해수부체M" panose="02020603020101020101" pitchFamily="18" charset="-127"/>
                <a:ea typeface="해수부체M" panose="02020603020101020101" pitchFamily="18" charset="-127"/>
                <a:cs typeface="Times New Roman" panose="02020603050405020304" pitchFamily="18" charset="0"/>
              </a:rPr>
              <a:t>업그레이드를 통해 전에 못 왔던 길을 갈 수 있도록 설계</a:t>
            </a:r>
          </a:p>
          <a:p>
            <a:pPr marL="742950" lvl="1" indent="-285750" algn="just">
              <a:lnSpc>
                <a:spcPct val="107000"/>
              </a:lnSpc>
              <a:spcAft>
                <a:spcPts val="800"/>
              </a:spcAft>
              <a:buFontTx/>
              <a:buChar char="-"/>
            </a:pPr>
            <a:r>
              <a:rPr lang="ko-KR" altLang="en-US" sz="1400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해수부체M" panose="02020603020101020101" pitchFamily="18" charset="-127"/>
                <a:ea typeface="해수부체M" panose="02020603020101020101" pitchFamily="18" charset="-127"/>
                <a:cs typeface="Times New Roman" panose="02020603050405020304" pitchFamily="18" charset="0"/>
              </a:rPr>
              <a:t>날짜 단위와 제한 시간 요소를 넣어 시체 탐색에서 전략적 플레이 유도</a:t>
            </a:r>
          </a:p>
          <a:p>
            <a:pPr marL="742950" lvl="1" indent="-285750" algn="just">
              <a:lnSpc>
                <a:spcPct val="107000"/>
              </a:lnSpc>
              <a:spcAft>
                <a:spcPts val="800"/>
              </a:spcAft>
              <a:buFontTx/>
              <a:buChar char="-"/>
            </a:pPr>
            <a:r>
              <a:rPr lang="ko-KR" altLang="en-US" sz="1400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해수부체M" panose="02020603020101020101" pitchFamily="18" charset="-127"/>
                <a:ea typeface="해수부체M" panose="02020603020101020101" pitchFamily="18" charset="-127"/>
                <a:cs typeface="Times New Roman" panose="02020603050405020304" pitchFamily="18" charset="0"/>
              </a:rPr>
              <a:t>퍼즐 풀던지 성장해서 오던지</a:t>
            </a:r>
            <a:endParaRPr lang="en-US" altLang="ko-KR" sz="1400" kern="100" dirty="0">
              <a:solidFill>
                <a:schemeClr val="tx1">
                  <a:lumMod val="85000"/>
                  <a:lumOff val="15000"/>
                </a:schemeClr>
              </a:solidFill>
              <a:latin typeface="해수부체M" panose="02020603020101020101" pitchFamily="18" charset="-127"/>
              <a:ea typeface="해수부체M" panose="0202060302010102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114E354E-192C-4FE0-B325-31C3C88A32FD}"/>
              </a:ext>
            </a:extLst>
          </p:cNvPr>
          <p:cNvSpPr/>
          <p:nvPr/>
        </p:nvSpPr>
        <p:spPr>
          <a:xfrm>
            <a:off x="0" y="5210942"/>
            <a:ext cx="8591291" cy="10279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 algn="just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u"/>
            </a:pPr>
            <a:r>
              <a:rPr lang="ko-KR" altLang="en-US" b="1" kern="100" dirty="0">
                <a:solidFill>
                  <a:schemeClr val="accent4">
                    <a:lumMod val="50000"/>
                  </a:schemeClr>
                </a:solidFill>
                <a:latin typeface="해수부체M" panose="02020603020101020101" pitchFamily="18" charset="-127"/>
                <a:ea typeface="해수부체M" panose="02020603020101020101" pitchFamily="18" charset="-127"/>
                <a:cs typeface="Times New Roman" panose="02020603050405020304" pitchFamily="18" charset="0"/>
              </a:rPr>
              <a:t>예상 효과</a:t>
            </a:r>
            <a:endParaRPr lang="en-US" altLang="ko-KR" b="1" kern="100" dirty="0">
              <a:solidFill>
                <a:schemeClr val="accent4">
                  <a:lumMod val="50000"/>
                </a:schemeClr>
              </a:solidFill>
              <a:latin typeface="해수부체M" panose="02020603020101020101" pitchFamily="18" charset="-127"/>
              <a:ea typeface="해수부체M" panose="02020603020101020101" pitchFamily="18" charset="-127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07000"/>
              </a:lnSpc>
              <a:spcAft>
                <a:spcPts val="800"/>
              </a:spcAft>
              <a:buFontTx/>
              <a:buChar char="-"/>
            </a:pPr>
            <a:r>
              <a:rPr lang="ko-KR" altLang="en-US" sz="1400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해수부체M" panose="02020603020101020101" pitchFamily="18" charset="-127"/>
                <a:ea typeface="해수부체M" panose="02020603020101020101" pitchFamily="18" charset="-127"/>
                <a:cs typeface="Times New Roman" panose="02020603050405020304" pitchFamily="18" charset="0"/>
              </a:rPr>
              <a:t>플레이 선택 자유도가 대폭 늘어남</a:t>
            </a:r>
          </a:p>
          <a:p>
            <a:pPr marL="742950" lvl="1" indent="-285750" algn="just">
              <a:lnSpc>
                <a:spcPct val="107000"/>
              </a:lnSpc>
              <a:spcAft>
                <a:spcPts val="800"/>
              </a:spcAft>
              <a:buFontTx/>
              <a:buChar char="-"/>
            </a:pPr>
            <a:r>
              <a:rPr lang="ko-KR" altLang="en-US" sz="1400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해수부체M" panose="02020603020101020101" pitchFamily="18" charset="-127"/>
                <a:ea typeface="해수부체M" panose="02020603020101020101" pitchFamily="18" charset="-127"/>
                <a:cs typeface="Times New Roman" panose="02020603050405020304" pitchFamily="18" charset="0"/>
              </a:rPr>
              <a:t>게임이 나름 인지도가 쌓였을 경우 </a:t>
            </a:r>
            <a:r>
              <a:rPr lang="ko-KR" altLang="en-US" sz="1400" kern="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해수부체M" panose="02020603020101020101" pitchFamily="18" charset="-127"/>
                <a:ea typeface="해수부체M" panose="02020603020101020101" pitchFamily="18" charset="-127"/>
                <a:cs typeface="Times New Roman" panose="02020603050405020304" pitchFamily="18" charset="0"/>
              </a:rPr>
              <a:t>스트리머나</a:t>
            </a:r>
            <a:r>
              <a:rPr lang="ko-KR" altLang="en-US" sz="1400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해수부체M" panose="02020603020101020101" pitchFamily="18" charset="-127"/>
                <a:ea typeface="해수부체M" panose="0202060302010102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en-US" sz="1400" kern="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해수부체M" panose="02020603020101020101" pitchFamily="18" charset="-127"/>
                <a:ea typeface="해수부체M" panose="02020603020101020101" pitchFamily="18" charset="-127"/>
                <a:cs typeface="Times New Roman" panose="02020603050405020304" pitchFamily="18" charset="0"/>
              </a:rPr>
              <a:t>유튜버에게</a:t>
            </a:r>
            <a:r>
              <a:rPr lang="ko-KR" altLang="en-US" sz="1400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해수부체M" panose="02020603020101020101" pitchFamily="18" charset="-127"/>
                <a:ea typeface="해수부체M" panose="02020603020101020101" pitchFamily="18" charset="-127"/>
                <a:cs typeface="Times New Roman" panose="02020603050405020304" pitchFamily="18" charset="0"/>
              </a:rPr>
              <a:t> 최단 루트 타임 어택 </a:t>
            </a:r>
            <a:r>
              <a:rPr lang="ko-KR" altLang="en-US" sz="1400" kern="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해수부체M" panose="02020603020101020101" pitchFamily="18" charset="-127"/>
                <a:ea typeface="해수부체M" panose="02020603020101020101" pitchFamily="18" charset="-127"/>
                <a:cs typeface="Times New Roman" panose="02020603050405020304" pitchFamily="18" charset="0"/>
              </a:rPr>
              <a:t>챌린지을</a:t>
            </a:r>
            <a:r>
              <a:rPr lang="ko-KR" altLang="en-US" sz="1400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해수부체M" panose="02020603020101020101" pitchFamily="18" charset="-127"/>
                <a:ea typeface="해수부체M" panose="02020603020101020101" pitchFamily="18" charset="-127"/>
                <a:cs typeface="Times New Roman" panose="02020603050405020304" pitchFamily="18" charset="0"/>
              </a:rPr>
              <a:t> 유도할 수 있음</a:t>
            </a:r>
            <a:endParaRPr lang="en-US" altLang="ko-KR" sz="1400" kern="100" dirty="0">
              <a:solidFill>
                <a:schemeClr val="tx1">
                  <a:lumMod val="85000"/>
                  <a:lumOff val="15000"/>
                </a:schemeClr>
              </a:solidFill>
              <a:latin typeface="해수부체M" panose="02020603020101020101" pitchFamily="18" charset="-127"/>
              <a:ea typeface="해수부체M" panose="02020603020101020101" pitchFamily="18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19901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lide5_shape2"/>
          <p:cNvCxnSpPr/>
          <p:nvPr/>
        </p:nvCxnSpPr>
        <p:spPr>
          <a:xfrm>
            <a:off x="364803" y="620688"/>
            <a:ext cx="8406000" cy="0"/>
          </a:xfrm>
          <a:prstGeom prst="line">
            <a:avLst/>
          </a:prstGeom>
          <a:ln w="3175" cap="flat">
            <a:solidFill>
              <a:schemeClr val="accent4">
                <a:lumMod val="50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5_shape3"/>
          <p:cNvSpPr>
            <a:spLocks noGrp="1"/>
          </p:cNvSpPr>
          <p:nvPr>
            <p:ph type="title"/>
          </p:nvPr>
        </p:nvSpPr>
        <p:spPr>
          <a:xfrm>
            <a:off x="179512" y="44624"/>
            <a:ext cx="6995120" cy="580926"/>
          </a:xfrm>
          <a:prstGeom prst="rect">
            <a:avLst/>
          </a:prstGeom>
        </p:spPr>
        <p:txBody>
          <a:bodyPr lIns="91440" tIns="45720" rIns="91440" bIns="45720" anchor="ctr">
            <a:noAutofit/>
          </a:bodyPr>
          <a:lstStyle>
            <a:lvl1pPr>
              <a:defRPr>
                <a:latin typeface="나눔고딕"/>
                <a:ea typeface="나눔고딕"/>
              </a:defRPr>
            </a:lvl1pPr>
          </a:lstStyle>
          <a:p>
            <a:pPr algn="l" defTabSz="914400" latinLnBrk="1">
              <a:spcBef>
                <a:spcPct val="0"/>
              </a:spcBef>
              <a:buNone/>
            </a:pPr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  <a:latin typeface="해수부체M" panose="02020603020101020101" pitchFamily="18" charset="-127"/>
                <a:ea typeface="해수부체M" panose="02020603020101020101" pitchFamily="18" charset="-127"/>
              </a:rPr>
              <a:t>2. </a:t>
            </a:r>
            <a:r>
              <a:rPr lang="ko-KR" altLang="en-US" sz="2800" b="1" spc="-150" dirty="0">
                <a:solidFill>
                  <a:schemeClr val="accent4">
                    <a:lumMod val="50000"/>
                  </a:schemeClr>
                </a:solidFill>
                <a:latin typeface="해수부체M" panose="02020603020101020101" pitchFamily="18" charset="-127"/>
                <a:ea typeface="해수부체M" panose="02020603020101020101" pitchFamily="18" charset="-127"/>
              </a:rPr>
              <a:t>캐릭터</a:t>
            </a:r>
            <a:endParaRPr sz="2800" b="1" kern="1200" spc="-150" dirty="0">
              <a:solidFill>
                <a:schemeClr val="accent4">
                  <a:lumMod val="50000"/>
                </a:schemeClr>
              </a:solidFill>
              <a:latin typeface="해수부체M" panose="02020603020101020101" pitchFamily="18" charset="-127"/>
              <a:ea typeface="해수부체M" panose="02020603020101020101" pitchFamily="18" charset="-127"/>
            </a:endParaRPr>
          </a:p>
        </p:txBody>
      </p:sp>
      <p:sp>
        <p:nvSpPr>
          <p:cNvPr id="52" name="slide5_shape4">
            <a:extLst>
              <a:ext uri="{FF2B5EF4-FFF2-40B4-BE49-F238E27FC236}">
                <a16:creationId xmlns:a16="http://schemas.microsoft.com/office/drawing/2014/main" xmlns="" id="{09D0C0B3-FE89-4C16-B729-709473D63C84}"/>
              </a:ext>
            </a:extLst>
          </p:cNvPr>
          <p:cNvSpPr/>
          <p:nvPr/>
        </p:nvSpPr>
        <p:spPr>
          <a:xfrm>
            <a:off x="7429811" y="6597352"/>
            <a:ext cx="158417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r" defTabSz="914400" latinLnBrk="1"/>
            <a:fld id="{4BEDD84E-25D4-4983-8AA1-2863C96F08D9}" type="slidenum">
              <a:rPr lang="en-US" sz="800" kern="1200" spc="-30">
                <a:solidFill>
                  <a:schemeClr val="tx1">
                    <a:lumMod val="95000"/>
                    <a:lumOff val="5000"/>
                  </a:schemeClr>
                </a:solidFill>
                <a:latin typeface="해수부체M" panose="02020603020101020101" pitchFamily="18" charset="-127"/>
                <a:ea typeface="해수부체M" panose="02020603020101020101" pitchFamily="18" charset="-127"/>
              </a:rPr>
              <a:t>3</a:t>
            </a:fld>
            <a:r>
              <a:rPr lang="en-US" altLang="ko-KR" sz="800" kern="12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해수부체M" panose="02020603020101020101" pitchFamily="18" charset="-127"/>
                <a:ea typeface="해수부체M" panose="02020603020101020101" pitchFamily="18" charset="-127"/>
              </a:rPr>
              <a:t> / 10</a:t>
            </a:r>
            <a:endParaRPr sz="800" kern="1200" spc="-30" dirty="0">
              <a:solidFill>
                <a:schemeClr val="tx1">
                  <a:lumMod val="95000"/>
                  <a:lumOff val="5000"/>
                </a:schemeClr>
              </a:solidFill>
              <a:latin typeface="해수부체M" panose="02020603020101020101" pitchFamily="18" charset="-127"/>
              <a:ea typeface="해수부체M" panose="02020603020101020101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709247"/>
            <a:ext cx="8591291" cy="383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2000" b="1" kern="100" dirty="0">
                <a:solidFill>
                  <a:schemeClr val="accent5">
                    <a:lumMod val="75000"/>
                  </a:schemeClr>
                </a:solidFill>
                <a:latin typeface="해수부체M" panose="02020603020101020101" pitchFamily="18" charset="-127"/>
                <a:ea typeface="해수부체M" panose="02020603020101020101" pitchFamily="18" charset="-127"/>
                <a:cs typeface="Times New Roman" panose="02020603050405020304" pitchFamily="18" charset="0"/>
              </a:rPr>
              <a:t>1)</a:t>
            </a:r>
            <a:r>
              <a:rPr lang="ko-KR" altLang="en-US" sz="2000" b="1" kern="100" dirty="0">
                <a:solidFill>
                  <a:schemeClr val="accent5">
                    <a:lumMod val="75000"/>
                  </a:schemeClr>
                </a:solidFill>
                <a:latin typeface="해수부체M" panose="02020603020101020101" pitchFamily="18" charset="-127"/>
                <a:ea typeface="해수부체M" panose="02020603020101020101" pitchFamily="18" charset="-127"/>
                <a:cs typeface="Times New Roman" panose="02020603050405020304" pitchFamily="18" charset="0"/>
              </a:rPr>
              <a:t> 변경 사항</a:t>
            </a:r>
            <a:r>
              <a:rPr lang="en-US" altLang="ko-KR" sz="1100" kern="100" dirty="0">
                <a:solidFill>
                  <a:schemeClr val="accent5">
                    <a:lumMod val="75000"/>
                  </a:schemeClr>
                </a:solidFill>
                <a:latin typeface="해수부체M" panose="02020603020101020101" pitchFamily="18" charset="-127"/>
                <a:ea typeface="해수부체M" panose="02020603020101020101" pitchFamily="18" charset="-127"/>
                <a:cs typeface="Times New Roman" panose="02020603050405020304" pitchFamily="18" charset="0"/>
              </a:rPr>
              <a:t>	</a:t>
            </a:r>
            <a:endParaRPr lang="ko-KR" altLang="ko-KR" sz="1100" kern="100" dirty="0">
              <a:latin typeface="해수부체M" panose="02020603020101020101" pitchFamily="18" charset="-127"/>
              <a:ea typeface="해수부체M" panose="02020603020101020101" pitchFamily="18" charset="-127"/>
              <a:cs typeface="Times New Roman" panose="02020603050405020304" pitchFamily="18" charset="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802" y="1340768"/>
            <a:ext cx="3661987" cy="472514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0427" y="2564904"/>
            <a:ext cx="4463560" cy="278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8402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lide5_shape2"/>
          <p:cNvCxnSpPr/>
          <p:nvPr/>
        </p:nvCxnSpPr>
        <p:spPr>
          <a:xfrm>
            <a:off x="364803" y="620688"/>
            <a:ext cx="8406000" cy="0"/>
          </a:xfrm>
          <a:prstGeom prst="line">
            <a:avLst/>
          </a:prstGeom>
          <a:ln w="3175" cap="flat">
            <a:solidFill>
              <a:schemeClr val="accent4">
                <a:lumMod val="50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5_shape3"/>
          <p:cNvSpPr>
            <a:spLocks noGrp="1"/>
          </p:cNvSpPr>
          <p:nvPr>
            <p:ph type="title"/>
          </p:nvPr>
        </p:nvSpPr>
        <p:spPr>
          <a:xfrm>
            <a:off x="179512" y="44624"/>
            <a:ext cx="6995120" cy="580926"/>
          </a:xfrm>
          <a:prstGeom prst="rect">
            <a:avLst/>
          </a:prstGeom>
        </p:spPr>
        <p:txBody>
          <a:bodyPr lIns="91440" tIns="45720" rIns="91440" bIns="45720" anchor="ctr">
            <a:noAutofit/>
          </a:bodyPr>
          <a:lstStyle>
            <a:lvl1pPr>
              <a:defRPr>
                <a:latin typeface="나눔고딕"/>
                <a:ea typeface="나눔고딕"/>
              </a:defRPr>
            </a:lvl1pPr>
          </a:lstStyle>
          <a:p>
            <a:pPr algn="l" defTabSz="914400" latinLnBrk="1">
              <a:spcBef>
                <a:spcPct val="0"/>
              </a:spcBef>
              <a:buNone/>
            </a:pPr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  <a:latin typeface="해수부체M" panose="02020603020101020101" pitchFamily="18" charset="-127"/>
                <a:ea typeface="해수부체M" panose="02020603020101020101" pitchFamily="18" charset="-127"/>
              </a:rPr>
              <a:t>2. </a:t>
            </a:r>
            <a:r>
              <a:rPr lang="ko-KR" altLang="en-US" sz="2800" b="1" spc="-150" dirty="0">
                <a:solidFill>
                  <a:schemeClr val="accent4">
                    <a:lumMod val="50000"/>
                  </a:schemeClr>
                </a:solidFill>
                <a:latin typeface="해수부체M" panose="02020603020101020101" pitchFamily="18" charset="-127"/>
                <a:ea typeface="해수부체M" panose="02020603020101020101" pitchFamily="18" charset="-127"/>
              </a:rPr>
              <a:t>캐릭터</a:t>
            </a:r>
            <a:endParaRPr sz="2800" b="1" kern="1200" spc="-150" dirty="0">
              <a:solidFill>
                <a:schemeClr val="accent4">
                  <a:lumMod val="50000"/>
                </a:schemeClr>
              </a:solidFill>
              <a:latin typeface="해수부체M" panose="02020603020101020101" pitchFamily="18" charset="-127"/>
              <a:ea typeface="해수부체M" panose="02020603020101020101" pitchFamily="18" charset="-127"/>
            </a:endParaRPr>
          </a:p>
        </p:txBody>
      </p:sp>
      <p:sp>
        <p:nvSpPr>
          <p:cNvPr id="52" name="slide5_shape4">
            <a:extLst>
              <a:ext uri="{FF2B5EF4-FFF2-40B4-BE49-F238E27FC236}">
                <a16:creationId xmlns:a16="http://schemas.microsoft.com/office/drawing/2014/main" xmlns="" id="{09D0C0B3-FE89-4C16-B729-709473D63C84}"/>
              </a:ext>
            </a:extLst>
          </p:cNvPr>
          <p:cNvSpPr/>
          <p:nvPr/>
        </p:nvSpPr>
        <p:spPr>
          <a:xfrm>
            <a:off x="7429811" y="6597352"/>
            <a:ext cx="158417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r" defTabSz="914400" latinLnBrk="1"/>
            <a:fld id="{4BEDD84E-25D4-4983-8AA1-2863C96F08D9}" type="slidenum">
              <a:rPr lang="en-US" sz="800" kern="1200" spc="-30">
                <a:solidFill>
                  <a:schemeClr val="tx1">
                    <a:lumMod val="95000"/>
                    <a:lumOff val="5000"/>
                  </a:schemeClr>
                </a:solidFill>
                <a:latin typeface="해수부체M" panose="02020603020101020101" pitchFamily="18" charset="-127"/>
                <a:ea typeface="해수부체M" panose="02020603020101020101" pitchFamily="18" charset="-127"/>
              </a:rPr>
              <a:t>4</a:t>
            </a:fld>
            <a:r>
              <a:rPr lang="en-US" altLang="ko-KR" sz="800" kern="12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해수부체M" panose="02020603020101020101" pitchFamily="18" charset="-127"/>
                <a:ea typeface="해수부체M" panose="02020603020101020101" pitchFamily="18" charset="-127"/>
              </a:rPr>
              <a:t> / 10</a:t>
            </a:r>
            <a:endParaRPr sz="800" kern="1200" spc="-30" dirty="0">
              <a:solidFill>
                <a:schemeClr val="tx1">
                  <a:lumMod val="95000"/>
                  <a:lumOff val="5000"/>
                </a:schemeClr>
              </a:solidFill>
              <a:latin typeface="해수부체M" panose="02020603020101020101" pitchFamily="18" charset="-127"/>
              <a:ea typeface="해수부체M" panose="02020603020101020101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709247"/>
            <a:ext cx="8591291" cy="383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2000" b="1" kern="100" dirty="0">
                <a:solidFill>
                  <a:schemeClr val="accent5">
                    <a:lumMod val="75000"/>
                  </a:schemeClr>
                </a:solidFill>
                <a:latin typeface="해수부체M" panose="02020603020101020101" pitchFamily="18" charset="-127"/>
                <a:ea typeface="해수부체M" panose="02020603020101020101" pitchFamily="18" charset="-127"/>
                <a:cs typeface="Times New Roman" panose="02020603050405020304" pitchFamily="18" charset="0"/>
              </a:rPr>
              <a:t>2)</a:t>
            </a:r>
            <a:r>
              <a:rPr lang="ko-KR" altLang="en-US" sz="2000" b="1" kern="100" dirty="0">
                <a:solidFill>
                  <a:schemeClr val="accent5">
                    <a:lumMod val="75000"/>
                  </a:schemeClr>
                </a:solidFill>
                <a:latin typeface="해수부체M" panose="02020603020101020101" pitchFamily="18" charset="-127"/>
                <a:ea typeface="해수부체M" panose="02020603020101020101" pitchFamily="18" charset="-127"/>
                <a:cs typeface="Times New Roman" panose="02020603050405020304" pitchFamily="18" charset="0"/>
              </a:rPr>
              <a:t> 모스 공격</a:t>
            </a:r>
            <a:r>
              <a:rPr lang="en-US" altLang="ko-KR" sz="1100" kern="100" dirty="0">
                <a:solidFill>
                  <a:schemeClr val="accent5">
                    <a:lumMod val="75000"/>
                  </a:schemeClr>
                </a:solidFill>
                <a:latin typeface="해수부체M" panose="02020603020101020101" pitchFamily="18" charset="-127"/>
                <a:ea typeface="해수부체M" panose="02020603020101020101" pitchFamily="18" charset="-127"/>
                <a:cs typeface="Times New Roman" panose="02020603050405020304" pitchFamily="18" charset="0"/>
              </a:rPr>
              <a:t>	</a:t>
            </a:r>
            <a:endParaRPr lang="ko-KR" altLang="ko-KR" sz="1100" kern="100" dirty="0">
              <a:latin typeface="해수부체M" panose="02020603020101020101" pitchFamily="18" charset="-127"/>
              <a:ea typeface="해수부체M" panose="02020603020101020101" pitchFamily="18" charset="-127"/>
              <a:cs typeface="Times New Roman" panose="02020603050405020304" pitchFamily="18" charset="0"/>
            </a:endParaRPr>
          </a:p>
        </p:txBody>
      </p:sp>
      <p:pic>
        <p:nvPicPr>
          <p:cNvPr id="10" name="Picture 6" descr="퍼펙트스윙 날해 질풍룬 시전시간 움짤 | 로아 인벤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1" y="4130413"/>
            <a:ext cx="2830651" cy="2184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479655" y="1265521"/>
            <a:ext cx="2277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accent5">
                    <a:lumMod val="50000"/>
                  </a:schemeClr>
                </a:solidFill>
                <a:latin typeface="해수부체M" panose="02020603020101020101" pitchFamily="18" charset="-127"/>
                <a:ea typeface="해수부체M" panose="02020603020101020101" pitchFamily="18" charset="-127"/>
              </a:rPr>
              <a:t>기본 공격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39552" y="4130413"/>
            <a:ext cx="22775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chemeClr val="accent5">
                    <a:lumMod val="50000"/>
                  </a:schemeClr>
                </a:solidFill>
                <a:latin typeface="해수부체M" panose="02020603020101020101" pitchFamily="18" charset="-127"/>
                <a:ea typeface="해수부체M" panose="02020603020101020101" pitchFamily="18" charset="-127"/>
              </a:rPr>
              <a:t>차징</a:t>
            </a:r>
            <a:r>
              <a:rPr lang="ko-KR" altLang="en-US" dirty="0">
                <a:solidFill>
                  <a:schemeClr val="accent5">
                    <a:lumMod val="50000"/>
                  </a:schemeClr>
                </a:solidFill>
                <a:latin typeface="해수부체M" panose="02020603020101020101" pitchFamily="18" charset="-127"/>
                <a:ea typeface="해수부체M" panose="02020603020101020101" pitchFamily="18" charset="-127"/>
              </a:rPr>
              <a:t> 공격</a:t>
            </a:r>
            <a:endParaRPr lang="en-US" altLang="ko-KR" dirty="0">
              <a:solidFill>
                <a:schemeClr val="accent5">
                  <a:lumMod val="50000"/>
                </a:schemeClr>
              </a:solidFill>
              <a:latin typeface="해수부체M" panose="02020603020101020101" pitchFamily="18" charset="-127"/>
              <a:ea typeface="해수부체M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sz="1400" dirty="0">
                <a:solidFill>
                  <a:schemeClr val="accent5">
                    <a:lumMod val="50000"/>
                  </a:schemeClr>
                </a:solidFill>
                <a:latin typeface="해수부체M" panose="02020603020101020101" pitchFamily="18" charset="-127"/>
                <a:ea typeface="해수부체M" panose="02020603020101020101" pitchFamily="18" charset="-127"/>
              </a:rPr>
              <a:t>1</a:t>
            </a:r>
            <a:r>
              <a:rPr lang="ko-KR" altLang="en-US" sz="1400" dirty="0">
                <a:solidFill>
                  <a:schemeClr val="accent5">
                    <a:lumMod val="50000"/>
                  </a:schemeClr>
                </a:solidFill>
                <a:latin typeface="해수부체M" panose="02020603020101020101" pitchFamily="18" charset="-127"/>
                <a:ea typeface="해수부체M" panose="02020603020101020101" pitchFamily="18" charset="-127"/>
              </a:rPr>
              <a:t>단계</a:t>
            </a:r>
            <a:endParaRPr lang="en-US" altLang="ko-KR" sz="1400" dirty="0">
              <a:solidFill>
                <a:schemeClr val="accent5">
                  <a:lumMod val="50000"/>
                </a:schemeClr>
              </a:solidFill>
              <a:latin typeface="해수부체M" panose="02020603020101020101" pitchFamily="18" charset="-127"/>
              <a:ea typeface="해수부체M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sz="1400" dirty="0">
                <a:solidFill>
                  <a:schemeClr val="accent5">
                    <a:lumMod val="50000"/>
                  </a:schemeClr>
                </a:solidFill>
                <a:latin typeface="해수부체M" panose="02020603020101020101" pitchFamily="18" charset="-127"/>
                <a:ea typeface="해수부체M" panose="02020603020101020101" pitchFamily="18" charset="-127"/>
              </a:rPr>
              <a:t>2</a:t>
            </a:r>
            <a:r>
              <a:rPr lang="ko-KR" altLang="en-US" sz="1400" dirty="0">
                <a:solidFill>
                  <a:schemeClr val="accent5">
                    <a:lumMod val="50000"/>
                  </a:schemeClr>
                </a:solidFill>
                <a:latin typeface="해수부체M" panose="02020603020101020101" pitchFamily="18" charset="-127"/>
                <a:ea typeface="해수부체M" panose="02020603020101020101" pitchFamily="18" charset="-127"/>
              </a:rPr>
              <a:t>단계</a:t>
            </a:r>
            <a:endParaRPr lang="en-US" altLang="ko-KR" sz="1400" dirty="0">
              <a:solidFill>
                <a:schemeClr val="accent5">
                  <a:lumMod val="50000"/>
                </a:schemeClr>
              </a:solidFill>
              <a:latin typeface="해수부체M" panose="02020603020101020101" pitchFamily="18" charset="-127"/>
              <a:ea typeface="해수부체M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sz="1400" dirty="0">
                <a:solidFill>
                  <a:schemeClr val="accent5">
                    <a:lumMod val="50000"/>
                  </a:schemeClr>
                </a:solidFill>
                <a:latin typeface="해수부체M" panose="02020603020101020101" pitchFamily="18" charset="-127"/>
                <a:ea typeface="해수부체M" panose="02020603020101020101" pitchFamily="18" charset="-127"/>
              </a:rPr>
              <a:t>3</a:t>
            </a:r>
            <a:r>
              <a:rPr lang="ko-KR" altLang="en-US" sz="1400" dirty="0">
                <a:solidFill>
                  <a:schemeClr val="accent5">
                    <a:lumMod val="50000"/>
                  </a:schemeClr>
                </a:solidFill>
                <a:latin typeface="해수부체M" panose="02020603020101020101" pitchFamily="18" charset="-127"/>
                <a:ea typeface="해수부체M" panose="02020603020101020101" pitchFamily="18" charset="-127"/>
              </a:rPr>
              <a:t>단계</a:t>
            </a:r>
          </a:p>
        </p:txBody>
      </p:sp>
      <p:pic>
        <p:nvPicPr>
          <p:cNvPr id="13" name="Picture 4" descr="Death&amp;amp;#39;s Door Weapons (and Where to Find Them) - EIP Gaming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0771" y="1288907"/>
            <a:ext cx="3857906" cy="2173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직사각형 13"/>
          <p:cNvSpPr/>
          <p:nvPr/>
        </p:nvSpPr>
        <p:spPr>
          <a:xfrm>
            <a:off x="3036615" y="6335742"/>
            <a:ext cx="153118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fontAlgn="ctr">
              <a:defRPr/>
            </a:pPr>
            <a:r>
              <a:rPr lang="en-US" altLang="ko-KR" sz="1100" dirty="0">
                <a:ln>
                  <a:solidFill>
                    <a:schemeClr val="tx1">
                      <a:lumMod val="95000"/>
                      <a:lumOff val="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해수부체M" panose="02020603020101020101" pitchFamily="18" charset="-127"/>
                <a:ea typeface="해수부체M" panose="02020603020101020101" pitchFamily="18" charset="-127"/>
              </a:rPr>
              <a:t>&lt; </a:t>
            </a:r>
            <a:r>
              <a:rPr lang="ko-KR" altLang="en-US" sz="1100" dirty="0" err="1">
                <a:ln>
                  <a:solidFill>
                    <a:schemeClr val="tx1">
                      <a:lumMod val="95000"/>
                      <a:lumOff val="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해수부체M" panose="02020603020101020101" pitchFamily="18" charset="-127"/>
                <a:ea typeface="해수부체M" panose="02020603020101020101" pitchFamily="18" charset="-127"/>
              </a:rPr>
              <a:t>데스도어</a:t>
            </a:r>
            <a:r>
              <a:rPr lang="ko-KR" altLang="en-US" sz="1100" dirty="0">
                <a:ln>
                  <a:solidFill>
                    <a:schemeClr val="tx1">
                      <a:lumMod val="95000"/>
                      <a:lumOff val="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해수부체M" panose="02020603020101020101" pitchFamily="18" charset="-127"/>
                <a:ea typeface="해수부체M" panose="02020603020101020101" pitchFamily="18" charset="-127"/>
              </a:rPr>
              <a:t> </a:t>
            </a:r>
            <a:r>
              <a:rPr lang="ko-KR" altLang="en-US" sz="1100" dirty="0" err="1">
                <a:ln>
                  <a:solidFill>
                    <a:schemeClr val="tx1">
                      <a:lumMod val="95000"/>
                      <a:lumOff val="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해수부체M" panose="02020603020101020101" pitchFamily="18" charset="-127"/>
                <a:ea typeface="해수부체M" panose="02020603020101020101" pitchFamily="18" charset="-127"/>
              </a:rPr>
              <a:t>차징</a:t>
            </a:r>
            <a:r>
              <a:rPr lang="ko-KR" altLang="en-US" sz="1100" dirty="0">
                <a:ln>
                  <a:solidFill>
                    <a:schemeClr val="tx1">
                      <a:lumMod val="95000"/>
                      <a:lumOff val="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해수부체M" panose="02020603020101020101" pitchFamily="18" charset="-127"/>
                <a:ea typeface="해수부체M" panose="02020603020101020101" pitchFamily="18" charset="-127"/>
              </a:rPr>
              <a:t> 공격 </a:t>
            </a:r>
            <a:r>
              <a:rPr lang="en-US" altLang="ko-KR" sz="1100" dirty="0">
                <a:ln>
                  <a:solidFill>
                    <a:schemeClr val="tx1">
                      <a:lumMod val="95000"/>
                      <a:lumOff val="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해수부체M" panose="02020603020101020101" pitchFamily="18" charset="-127"/>
                <a:ea typeface="해수부체M" panose="02020603020101020101" pitchFamily="18" charset="-127"/>
              </a:rPr>
              <a:t>&gt;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6463244" y="6335742"/>
            <a:ext cx="186621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fontAlgn="ctr">
              <a:defRPr/>
            </a:pPr>
            <a:r>
              <a:rPr lang="en-US" altLang="ko-KR" sz="1100" dirty="0">
                <a:ln>
                  <a:solidFill>
                    <a:schemeClr val="tx1">
                      <a:lumMod val="95000"/>
                      <a:lumOff val="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해수부체M" panose="02020603020101020101" pitchFamily="18" charset="-127"/>
                <a:ea typeface="해수부체M" panose="02020603020101020101" pitchFamily="18" charset="-127"/>
              </a:rPr>
              <a:t>&lt; </a:t>
            </a:r>
            <a:r>
              <a:rPr lang="ko-KR" altLang="en-US" sz="1100" dirty="0" err="1">
                <a:ln>
                  <a:solidFill>
                    <a:schemeClr val="tx1">
                      <a:lumMod val="95000"/>
                      <a:lumOff val="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해수부체M" panose="02020603020101020101" pitchFamily="18" charset="-127"/>
                <a:ea typeface="해수부체M" panose="02020603020101020101" pitchFamily="18" charset="-127"/>
              </a:rPr>
              <a:t>로스트아크</a:t>
            </a:r>
            <a:r>
              <a:rPr lang="ko-KR" altLang="en-US" sz="1100" dirty="0">
                <a:ln>
                  <a:solidFill>
                    <a:schemeClr val="tx1">
                      <a:lumMod val="95000"/>
                      <a:lumOff val="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해수부체M" panose="02020603020101020101" pitchFamily="18" charset="-127"/>
                <a:ea typeface="해수부체M" panose="02020603020101020101" pitchFamily="18" charset="-127"/>
              </a:rPr>
              <a:t> </a:t>
            </a:r>
            <a:r>
              <a:rPr lang="ko-KR" altLang="en-US" sz="1100" dirty="0" err="1">
                <a:ln>
                  <a:solidFill>
                    <a:schemeClr val="tx1">
                      <a:lumMod val="95000"/>
                      <a:lumOff val="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해수부체M" panose="02020603020101020101" pitchFamily="18" charset="-127"/>
                <a:ea typeface="해수부체M" panose="02020603020101020101" pitchFamily="18" charset="-127"/>
              </a:rPr>
              <a:t>디스트로이어</a:t>
            </a:r>
            <a:r>
              <a:rPr lang="ko-KR" altLang="en-US" sz="1100" dirty="0">
                <a:ln>
                  <a:solidFill>
                    <a:schemeClr val="tx1">
                      <a:lumMod val="95000"/>
                      <a:lumOff val="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해수부체M" panose="02020603020101020101" pitchFamily="18" charset="-127"/>
                <a:ea typeface="해수부체M" panose="02020603020101020101" pitchFamily="18" charset="-127"/>
              </a:rPr>
              <a:t> </a:t>
            </a:r>
            <a:r>
              <a:rPr lang="en-US" altLang="ko-KR" sz="1100" dirty="0">
                <a:ln>
                  <a:solidFill>
                    <a:schemeClr val="tx1">
                      <a:lumMod val="95000"/>
                      <a:lumOff val="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해수부체M" panose="02020603020101020101" pitchFamily="18" charset="-127"/>
                <a:ea typeface="해수부체M" panose="02020603020101020101" pitchFamily="18" charset="-127"/>
              </a:rPr>
              <a:t>&gt;</a:t>
            </a:r>
          </a:p>
        </p:txBody>
      </p:sp>
      <p:pic>
        <p:nvPicPr>
          <p:cNvPr id="2050" name="Picture 2" descr="Death&amp;amp;#39;s Door Weapons (and Where to Find Them) - EIP Gaming">
            <a:extLst>
              <a:ext uri="{FF2B5EF4-FFF2-40B4-BE49-F238E27FC236}">
                <a16:creationId xmlns:a16="http://schemas.microsoft.com/office/drawing/2014/main" xmlns="" id="{E09A76E9-1002-4109-B865-795319D6D1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0771" y="4162455"/>
            <a:ext cx="3857906" cy="2173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2465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lide5_shape2"/>
          <p:cNvCxnSpPr/>
          <p:nvPr/>
        </p:nvCxnSpPr>
        <p:spPr>
          <a:xfrm>
            <a:off x="364803" y="620688"/>
            <a:ext cx="8406000" cy="0"/>
          </a:xfrm>
          <a:prstGeom prst="line">
            <a:avLst/>
          </a:prstGeom>
          <a:ln w="3175" cap="flat">
            <a:solidFill>
              <a:schemeClr val="accent4">
                <a:lumMod val="50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5_shape3"/>
          <p:cNvSpPr>
            <a:spLocks noGrp="1"/>
          </p:cNvSpPr>
          <p:nvPr>
            <p:ph type="title"/>
          </p:nvPr>
        </p:nvSpPr>
        <p:spPr>
          <a:xfrm>
            <a:off x="179512" y="44624"/>
            <a:ext cx="6995120" cy="580926"/>
          </a:xfrm>
          <a:prstGeom prst="rect">
            <a:avLst/>
          </a:prstGeom>
        </p:spPr>
        <p:txBody>
          <a:bodyPr lIns="91440" tIns="45720" rIns="91440" bIns="45720" anchor="ctr">
            <a:noAutofit/>
          </a:bodyPr>
          <a:lstStyle>
            <a:lvl1pPr>
              <a:defRPr>
                <a:latin typeface="나눔고딕"/>
                <a:ea typeface="나눔고딕"/>
              </a:defRPr>
            </a:lvl1pPr>
          </a:lstStyle>
          <a:p>
            <a:pPr algn="l" defTabSz="914400" latinLnBrk="1">
              <a:spcBef>
                <a:spcPct val="0"/>
              </a:spcBef>
              <a:buNone/>
            </a:pPr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  <a:latin typeface="해수부체M" panose="02020603020101020101" pitchFamily="18" charset="-127"/>
                <a:ea typeface="해수부체M" panose="02020603020101020101" pitchFamily="18" charset="-127"/>
              </a:rPr>
              <a:t>2. </a:t>
            </a:r>
            <a:r>
              <a:rPr lang="ko-KR" altLang="en-US" sz="2800" b="1" spc="-150" dirty="0">
                <a:solidFill>
                  <a:schemeClr val="accent4">
                    <a:lumMod val="50000"/>
                  </a:schemeClr>
                </a:solidFill>
                <a:latin typeface="해수부체M" panose="02020603020101020101" pitchFamily="18" charset="-127"/>
                <a:ea typeface="해수부체M" panose="02020603020101020101" pitchFamily="18" charset="-127"/>
              </a:rPr>
              <a:t>캐릭터</a:t>
            </a:r>
            <a:endParaRPr sz="2800" b="1" kern="1200" spc="-150" dirty="0">
              <a:solidFill>
                <a:schemeClr val="accent4">
                  <a:lumMod val="50000"/>
                </a:schemeClr>
              </a:solidFill>
              <a:latin typeface="해수부체M" panose="02020603020101020101" pitchFamily="18" charset="-127"/>
              <a:ea typeface="해수부체M" panose="02020603020101020101" pitchFamily="18" charset="-127"/>
            </a:endParaRPr>
          </a:p>
        </p:txBody>
      </p:sp>
      <p:sp>
        <p:nvSpPr>
          <p:cNvPr id="52" name="slide5_shape4">
            <a:extLst>
              <a:ext uri="{FF2B5EF4-FFF2-40B4-BE49-F238E27FC236}">
                <a16:creationId xmlns:a16="http://schemas.microsoft.com/office/drawing/2014/main" xmlns="" id="{09D0C0B3-FE89-4C16-B729-709473D63C84}"/>
              </a:ext>
            </a:extLst>
          </p:cNvPr>
          <p:cNvSpPr/>
          <p:nvPr/>
        </p:nvSpPr>
        <p:spPr>
          <a:xfrm>
            <a:off x="7429811" y="6597352"/>
            <a:ext cx="158417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r" defTabSz="914400" latinLnBrk="1"/>
            <a:fld id="{4BEDD84E-25D4-4983-8AA1-2863C96F08D9}" type="slidenum">
              <a:rPr lang="en-US" sz="800" kern="1200" spc="-30">
                <a:solidFill>
                  <a:schemeClr val="tx1">
                    <a:lumMod val="95000"/>
                    <a:lumOff val="5000"/>
                  </a:schemeClr>
                </a:solidFill>
                <a:latin typeface="해수부체M" panose="02020603020101020101" pitchFamily="18" charset="-127"/>
                <a:ea typeface="해수부체M" panose="02020603020101020101" pitchFamily="18" charset="-127"/>
              </a:rPr>
              <a:t>5</a:t>
            </a:fld>
            <a:r>
              <a:rPr lang="en-US" altLang="ko-KR" sz="800" kern="12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해수부체M" panose="02020603020101020101" pitchFamily="18" charset="-127"/>
                <a:ea typeface="해수부체M" panose="02020603020101020101" pitchFamily="18" charset="-127"/>
              </a:rPr>
              <a:t> / 10</a:t>
            </a:r>
            <a:endParaRPr sz="800" kern="1200" spc="-30" dirty="0">
              <a:solidFill>
                <a:schemeClr val="tx1">
                  <a:lumMod val="95000"/>
                  <a:lumOff val="5000"/>
                </a:schemeClr>
              </a:solidFill>
              <a:latin typeface="해수부체M" panose="02020603020101020101" pitchFamily="18" charset="-127"/>
              <a:ea typeface="해수부체M" panose="02020603020101020101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709247"/>
            <a:ext cx="8591291" cy="383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2000" b="1" kern="100" dirty="0">
                <a:solidFill>
                  <a:schemeClr val="accent5">
                    <a:lumMod val="75000"/>
                  </a:schemeClr>
                </a:solidFill>
                <a:latin typeface="해수부체M" panose="02020603020101020101" pitchFamily="18" charset="-127"/>
                <a:ea typeface="해수부체M" panose="02020603020101020101" pitchFamily="18" charset="-127"/>
                <a:cs typeface="Times New Roman" panose="02020603050405020304" pitchFamily="18" charset="0"/>
              </a:rPr>
              <a:t>2)</a:t>
            </a:r>
            <a:r>
              <a:rPr lang="ko-KR" altLang="en-US" sz="2000" b="1" kern="100" dirty="0">
                <a:solidFill>
                  <a:schemeClr val="accent5">
                    <a:lumMod val="75000"/>
                  </a:schemeClr>
                </a:solidFill>
                <a:latin typeface="해수부체M" panose="02020603020101020101" pitchFamily="18" charset="-127"/>
                <a:ea typeface="해수부체M" panose="02020603020101020101" pitchFamily="18" charset="-127"/>
                <a:cs typeface="Times New Roman" panose="02020603050405020304" pitchFamily="18" charset="0"/>
              </a:rPr>
              <a:t> 모스 공격</a:t>
            </a:r>
            <a:r>
              <a:rPr lang="en-US" altLang="ko-KR" sz="2000" b="1" kern="100" dirty="0">
                <a:solidFill>
                  <a:schemeClr val="accent5">
                    <a:lumMod val="75000"/>
                  </a:schemeClr>
                </a:solidFill>
                <a:latin typeface="해수부체M" panose="02020603020101020101" pitchFamily="18" charset="-127"/>
                <a:ea typeface="해수부체M" panose="02020603020101020101" pitchFamily="18" charset="-127"/>
                <a:cs typeface="Times New Roman" panose="02020603050405020304" pitchFamily="18" charset="0"/>
              </a:rPr>
              <a:t>_</a:t>
            </a:r>
            <a:r>
              <a:rPr lang="ko-KR" altLang="en-US" sz="2000" b="1" kern="100" dirty="0" err="1">
                <a:solidFill>
                  <a:schemeClr val="accent5">
                    <a:lumMod val="75000"/>
                  </a:schemeClr>
                </a:solidFill>
                <a:latin typeface="해수부체M" panose="02020603020101020101" pitchFamily="18" charset="-127"/>
                <a:ea typeface="해수부체M" panose="02020603020101020101" pitchFamily="18" charset="-127"/>
                <a:cs typeface="Times New Roman" panose="02020603050405020304" pitchFamily="18" charset="0"/>
              </a:rPr>
              <a:t>차징</a:t>
            </a:r>
            <a:r>
              <a:rPr lang="ko-KR" altLang="en-US" sz="2000" b="1" kern="100" dirty="0">
                <a:solidFill>
                  <a:schemeClr val="accent5">
                    <a:lumMod val="75000"/>
                  </a:schemeClr>
                </a:solidFill>
                <a:latin typeface="해수부체M" panose="02020603020101020101" pitchFamily="18" charset="-127"/>
                <a:ea typeface="해수부체M" panose="02020603020101020101" pitchFamily="18" charset="-127"/>
                <a:cs typeface="Times New Roman" panose="02020603050405020304" pitchFamily="18" charset="0"/>
              </a:rPr>
              <a:t> 세부</a:t>
            </a:r>
            <a:endParaRPr lang="ko-KR" altLang="ko-KR" sz="1100" kern="100" dirty="0">
              <a:latin typeface="해수부체M" panose="02020603020101020101" pitchFamily="18" charset="-127"/>
              <a:ea typeface="해수부체M" panose="0202060302010102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57095" y="1124495"/>
            <a:ext cx="8196801" cy="6885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accent5">
                    <a:lumMod val="50000"/>
                  </a:schemeClr>
                </a:solidFill>
                <a:latin typeface="해수부체M" panose="02020603020101020101" pitchFamily="18" charset="-127"/>
                <a:ea typeface="해수부체M" panose="02020603020101020101" pitchFamily="18" charset="-127"/>
              </a:rPr>
              <a:t>- </a:t>
            </a:r>
            <a:r>
              <a:rPr lang="ko-KR" altLang="en-US" sz="1400" dirty="0">
                <a:solidFill>
                  <a:schemeClr val="accent5">
                    <a:lumMod val="50000"/>
                  </a:schemeClr>
                </a:solidFill>
                <a:latin typeface="해수부체M" panose="02020603020101020101" pitchFamily="18" charset="-127"/>
                <a:ea typeface="해수부체M" panose="02020603020101020101" pitchFamily="18" charset="-127"/>
              </a:rPr>
              <a:t>동선을 가로막는 단계적인 문 혹은 장애물을 배치하여 성장을 통해 뚫게 할 예정</a:t>
            </a:r>
            <a:r>
              <a:rPr lang="en-US" altLang="ko-KR" sz="1400" dirty="0">
                <a:solidFill>
                  <a:schemeClr val="accent5">
                    <a:lumMod val="50000"/>
                  </a:schemeClr>
                </a:solidFill>
                <a:latin typeface="해수부체M" panose="02020603020101020101" pitchFamily="18" charset="-127"/>
                <a:ea typeface="해수부체M" panose="02020603020101020101" pitchFamily="18" charset="-127"/>
              </a:rPr>
              <a:t/>
            </a:r>
            <a:br>
              <a:rPr lang="en-US" altLang="ko-KR" sz="1400" dirty="0">
                <a:solidFill>
                  <a:schemeClr val="accent5">
                    <a:lumMod val="50000"/>
                  </a:schemeClr>
                </a:solidFill>
                <a:latin typeface="해수부체M" panose="02020603020101020101" pitchFamily="18" charset="-127"/>
                <a:ea typeface="해수부체M" panose="02020603020101020101" pitchFamily="18" charset="-127"/>
              </a:rPr>
            </a:br>
            <a:r>
              <a:rPr lang="en-US" altLang="ko-KR" sz="1400" dirty="0">
                <a:solidFill>
                  <a:schemeClr val="accent5">
                    <a:lumMod val="50000"/>
                  </a:schemeClr>
                </a:solidFill>
                <a:latin typeface="해수부체M" panose="02020603020101020101" pitchFamily="18" charset="-127"/>
                <a:ea typeface="해수부체M" panose="02020603020101020101" pitchFamily="18" charset="-127"/>
              </a:rPr>
              <a:t>- </a:t>
            </a:r>
            <a:r>
              <a:rPr lang="ko-KR" altLang="en-US" sz="1400" dirty="0" err="1">
                <a:solidFill>
                  <a:schemeClr val="accent5">
                    <a:lumMod val="50000"/>
                  </a:schemeClr>
                </a:solidFill>
                <a:latin typeface="해수부체M" panose="02020603020101020101" pitchFamily="18" charset="-127"/>
                <a:ea typeface="해수부체M" panose="02020603020101020101" pitchFamily="18" charset="-127"/>
              </a:rPr>
              <a:t>몬스터의</a:t>
            </a:r>
            <a:r>
              <a:rPr lang="ko-KR" altLang="en-US" sz="1400" dirty="0">
                <a:solidFill>
                  <a:schemeClr val="accent5">
                    <a:lumMod val="50000"/>
                  </a:schemeClr>
                </a:solidFill>
                <a:latin typeface="해수부체M" panose="02020603020101020101" pitchFamily="18" charset="-127"/>
                <a:ea typeface="해수부체M" panose="02020603020101020101" pitchFamily="18" charset="-127"/>
              </a:rPr>
              <a:t> 강력한 </a:t>
            </a:r>
            <a:r>
              <a:rPr lang="ko-KR" altLang="en-US" sz="1400" dirty="0" err="1">
                <a:solidFill>
                  <a:schemeClr val="accent5">
                    <a:lumMod val="50000"/>
                  </a:schemeClr>
                </a:solidFill>
                <a:latin typeface="해수부체M" panose="02020603020101020101" pitchFamily="18" charset="-127"/>
                <a:ea typeface="해수부체M" panose="02020603020101020101" pitchFamily="18" charset="-127"/>
              </a:rPr>
              <a:t>넉백이나</a:t>
            </a:r>
            <a:r>
              <a:rPr lang="ko-KR" altLang="en-US" sz="1400" dirty="0">
                <a:solidFill>
                  <a:schemeClr val="accent5">
                    <a:lumMod val="50000"/>
                  </a:schemeClr>
                </a:solidFill>
                <a:latin typeface="해수부체M" panose="02020603020101020101" pitchFamily="18" charset="-127"/>
                <a:ea typeface="해수부체M" panose="02020603020101020101" pitchFamily="18" charset="-127"/>
              </a:rPr>
              <a:t> 대미지 부여 가능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521" y="1909929"/>
            <a:ext cx="6804248" cy="4252655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4302600" y="6249163"/>
            <a:ext cx="80823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fontAlgn="ctr">
              <a:defRPr/>
            </a:pPr>
            <a:r>
              <a:rPr lang="en-US" altLang="ko-KR" sz="1100" dirty="0">
                <a:ln>
                  <a:solidFill>
                    <a:schemeClr val="tx1">
                      <a:lumMod val="95000"/>
                      <a:lumOff val="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해수부체M" panose="02020603020101020101" pitchFamily="18" charset="-127"/>
                <a:ea typeface="해수부체M" panose="02020603020101020101" pitchFamily="18" charset="-127"/>
              </a:rPr>
              <a:t>&lt; </a:t>
            </a:r>
            <a:r>
              <a:rPr lang="ko-KR" altLang="en-US" sz="1100" dirty="0">
                <a:ln>
                  <a:solidFill>
                    <a:schemeClr val="tx1">
                      <a:lumMod val="95000"/>
                      <a:lumOff val="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해수부체M" panose="02020603020101020101" pitchFamily="18" charset="-127"/>
                <a:ea typeface="해수부체M" panose="02020603020101020101" pitchFamily="18" charset="-127"/>
              </a:rPr>
              <a:t>스케치 </a:t>
            </a:r>
            <a:r>
              <a:rPr lang="en-US" altLang="ko-KR" sz="1100" dirty="0">
                <a:ln>
                  <a:solidFill>
                    <a:schemeClr val="tx1">
                      <a:lumMod val="95000"/>
                      <a:lumOff val="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해수부체M" panose="02020603020101020101" pitchFamily="18" charset="-127"/>
                <a:ea typeface="해수부체M" panose="02020603020101020101" pitchFamily="18" charset="-127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12723576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lide5_shape2"/>
          <p:cNvCxnSpPr/>
          <p:nvPr/>
        </p:nvCxnSpPr>
        <p:spPr>
          <a:xfrm>
            <a:off x="364803" y="620688"/>
            <a:ext cx="8406000" cy="0"/>
          </a:xfrm>
          <a:prstGeom prst="line">
            <a:avLst/>
          </a:prstGeom>
          <a:ln w="3175" cap="flat">
            <a:solidFill>
              <a:schemeClr val="accent4">
                <a:lumMod val="50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5_shape3"/>
          <p:cNvSpPr>
            <a:spLocks noGrp="1"/>
          </p:cNvSpPr>
          <p:nvPr>
            <p:ph type="title"/>
          </p:nvPr>
        </p:nvSpPr>
        <p:spPr>
          <a:xfrm>
            <a:off x="179512" y="44624"/>
            <a:ext cx="6995120" cy="580926"/>
          </a:xfrm>
          <a:prstGeom prst="rect">
            <a:avLst/>
          </a:prstGeom>
        </p:spPr>
        <p:txBody>
          <a:bodyPr lIns="91440" tIns="45720" rIns="91440" bIns="45720" anchor="ctr">
            <a:noAutofit/>
          </a:bodyPr>
          <a:lstStyle>
            <a:lvl1pPr>
              <a:defRPr>
                <a:latin typeface="나눔고딕"/>
                <a:ea typeface="나눔고딕"/>
              </a:defRPr>
            </a:lvl1pPr>
          </a:lstStyle>
          <a:p>
            <a:pPr algn="l" defTabSz="914400" latinLnBrk="1">
              <a:spcBef>
                <a:spcPct val="0"/>
              </a:spcBef>
              <a:buNone/>
            </a:pPr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  <a:latin typeface="해수부체M" panose="02020603020101020101" pitchFamily="18" charset="-127"/>
                <a:ea typeface="해수부체M" panose="02020603020101020101" pitchFamily="18" charset="-127"/>
              </a:rPr>
              <a:t>2. </a:t>
            </a:r>
            <a:r>
              <a:rPr lang="ko-KR" altLang="en-US" sz="2800" b="1" spc="-150" dirty="0">
                <a:solidFill>
                  <a:schemeClr val="accent4">
                    <a:lumMod val="50000"/>
                  </a:schemeClr>
                </a:solidFill>
                <a:latin typeface="해수부체M" panose="02020603020101020101" pitchFamily="18" charset="-127"/>
                <a:ea typeface="해수부체M" panose="02020603020101020101" pitchFamily="18" charset="-127"/>
              </a:rPr>
              <a:t>캐릭터</a:t>
            </a:r>
            <a:endParaRPr sz="2800" b="1" kern="1200" spc="-150" dirty="0">
              <a:solidFill>
                <a:schemeClr val="accent4">
                  <a:lumMod val="50000"/>
                </a:schemeClr>
              </a:solidFill>
              <a:latin typeface="해수부체M" panose="02020603020101020101" pitchFamily="18" charset="-127"/>
              <a:ea typeface="해수부체M" panose="02020603020101020101" pitchFamily="18" charset="-127"/>
            </a:endParaRPr>
          </a:p>
        </p:txBody>
      </p:sp>
      <p:sp>
        <p:nvSpPr>
          <p:cNvPr id="52" name="slide5_shape4">
            <a:extLst>
              <a:ext uri="{FF2B5EF4-FFF2-40B4-BE49-F238E27FC236}">
                <a16:creationId xmlns:a16="http://schemas.microsoft.com/office/drawing/2014/main" xmlns="" id="{09D0C0B3-FE89-4C16-B729-709473D63C84}"/>
              </a:ext>
            </a:extLst>
          </p:cNvPr>
          <p:cNvSpPr/>
          <p:nvPr/>
        </p:nvSpPr>
        <p:spPr>
          <a:xfrm>
            <a:off x="7429811" y="6597352"/>
            <a:ext cx="158417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r" defTabSz="914400" latinLnBrk="1"/>
            <a:r>
              <a:rPr lang="en-US" sz="800" kern="12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해수부체M" panose="02020603020101020101" pitchFamily="18" charset="-127"/>
                <a:ea typeface="해수부체M" panose="02020603020101020101" pitchFamily="18" charset="-127"/>
              </a:rPr>
              <a:t>6 / 10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0" y="709247"/>
            <a:ext cx="8591291" cy="383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2000" b="1" kern="100" dirty="0">
                <a:solidFill>
                  <a:schemeClr val="accent5">
                    <a:lumMod val="75000"/>
                  </a:schemeClr>
                </a:solidFill>
                <a:latin typeface="해수부체M" panose="02020603020101020101" pitchFamily="18" charset="-127"/>
                <a:ea typeface="해수부체M" panose="02020603020101020101" pitchFamily="18" charset="-127"/>
                <a:cs typeface="Times New Roman" panose="02020603050405020304" pitchFamily="18" charset="0"/>
              </a:rPr>
              <a:t>3)</a:t>
            </a:r>
            <a:r>
              <a:rPr lang="ko-KR" altLang="en-US" sz="2000" b="1" kern="100" dirty="0">
                <a:solidFill>
                  <a:schemeClr val="accent5">
                    <a:lumMod val="75000"/>
                  </a:schemeClr>
                </a:solidFill>
                <a:latin typeface="해수부체M" panose="02020603020101020101" pitchFamily="18" charset="-127"/>
                <a:ea typeface="해수부체M" panose="02020603020101020101" pitchFamily="18" charset="-127"/>
                <a:cs typeface="Times New Roman" panose="02020603050405020304" pitchFamily="18" charset="0"/>
              </a:rPr>
              <a:t> 탱크</a:t>
            </a:r>
            <a:r>
              <a:rPr lang="en-US" altLang="ko-KR" sz="1100" kern="100" dirty="0">
                <a:solidFill>
                  <a:schemeClr val="accent5">
                    <a:lumMod val="75000"/>
                  </a:schemeClr>
                </a:solidFill>
                <a:latin typeface="해수부체M" panose="02020603020101020101" pitchFamily="18" charset="-127"/>
                <a:ea typeface="해수부체M" panose="02020603020101020101" pitchFamily="18" charset="-127"/>
                <a:cs typeface="Times New Roman" panose="02020603050405020304" pitchFamily="18" charset="0"/>
              </a:rPr>
              <a:t>	</a:t>
            </a:r>
            <a:endParaRPr lang="ko-KR" altLang="ko-KR" sz="1100" kern="100" dirty="0">
              <a:latin typeface="해수부체M" panose="02020603020101020101" pitchFamily="18" charset="-127"/>
              <a:ea typeface="해수부체M" panose="0202060302010102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79655" y="1265521"/>
            <a:ext cx="2277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chemeClr val="accent5">
                    <a:lumMod val="50000"/>
                  </a:schemeClr>
                </a:solidFill>
                <a:latin typeface="해수부체M" panose="02020603020101020101" pitchFamily="18" charset="-127"/>
                <a:ea typeface="해수부체M" panose="02020603020101020101" pitchFamily="18" charset="-127"/>
              </a:rPr>
              <a:t>훅샷</a:t>
            </a:r>
            <a:endParaRPr lang="ko-KR" altLang="en-US" dirty="0">
              <a:solidFill>
                <a:schemeClr val="accent5">
                  <a:lumMod val="50000"/>
                </a:schemeClr>
              </a:solidFill>
              <a:latin typeface="해수부체M" panose="02020603020101020101" pitchFamily="18" charset="-127"/>
              <a:ea typeface="해수부체M" panose="02020603020101020101" pitchFamily="18" charset="-127"/>
            </a:endParaRPr>
          </a:p>
        </p:txBody>
      </p:sp>
      <p:pic>
        <p:nvPicPr>
          <p:cNvPr id="1026" name="Picture 2" descr="Should You Play This: Death&amp;amp;#39;s Door Review — HPCritical">
            <a:extLst>
              <a:ext uri="{FF2B5EF4-FFF2-40B4-BE49-F238E27FC236}">
                <a16:creationId xmlns:a16="http://schemas.microsoft.com/office/drawing/2014/main" xmlns="" id="{26FFB919-868B-46EB-B4A2-A029DF3081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4162" y="1634853"/>
            <a:ext cx="5567282" cy="3131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71910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lide5_shape2"/>
          <p:cNvCxnSpPr/>
          <p:nvPr/>
        </p:nvCxnSpPr>
        <p:spPr>
          <a:xfrm>
            <a:off x="364803" y="620688"/>
            <a:ext cx="8406000" cy="0"/>
          </a:xfrm>
          <a:prstGeom prst="line">
            <a:avLst/>
          </a:prstGeom>
          <a:ln w="3175" cap="flat">
            <a:solidFill>
              <a:schemeClr val="accent4">
                <a:lumMod val="50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5_shape3"/>
          <p:cNvSpPr>
            <a:spLocks noGrp="1"/>
          </p:cNvSpPr>
          <p:nvPr>
            <p:ph type="title"/>
          </p:nvPr>
        </p:nvSpPr>
        <p:spPr>
          <a:xfrm>
            <a:off x="179512" y="44624"/>
            <a:ext cx="6995120" cy="580926"/>
          </a:xfrm>
          <a:prstGeom prst="rect">
            <a:avLst/>
          </a:prstGeom>
        </p:spPr>
        <p:txBody>
          <a:bodyPr lIns="91440" tIns="45720" rIns="91440" bIns="45720" anchor="ctr">
            <a:noAutofit/>
          </a:bodyPr>
          <a:lstStyle>
            <a:lvl1pPr>
              <a:defRPr>
                <a:latin typeface="나눔고딕"/>
                <a:ea typeface="나눔고딕"/>
              </a:defRPr>
            </a:lvl1pPr>
          </a:lstStyle>
          <a:p>
            <a:pPr algn="l" defTabSz="914400" latinLnBrk="1">
              <a:spcBef>
                <a:spcPct val="0"/>
              </a:spcBef>
              <a:buNone/>
            </a:pPr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  <a:latin typeface="해수부체M" panose="02020603020101020101" pitchFamily="18" charset="-127"/>
                <a:ea typeface="해수부체M" panose="02020603020101020101" pitchFamily="18" charset="-127"/>
              </a:rPr>
              <a:t>3</a:t>
            </a:r>
            <a:r>
              <a:rPr lang="en-US" altLang="ko-KR" sz="2800" b="1" kern="1200" spc="-150" dirty="0">
                <a:solidFill>
                  <a:schemeClr val="accent4">
                    <a:lumMod val="50000"/>
                  </a:schemeClr>
                </a:solidFill>
                <a:latin typeface="해수부체M" panose="02020603020101020101" pitchFamily="18" charset="-127"/>
                <a:ea typeface="해수부체M" panose="02020603020101020101" pitchFamily="18" charset="-127"/>
              </a:rPr>
              <a:t>.</a:t>
            </a:r>
            <a:r>
              <a:rPr lang="ko-KR" altLang="en-US" sz="2800" b="1" spc="-150" dirty="0">
                <a:solidFill>
                  <a:schemeClr val="accent4">
                    <a:lumMod val="50000"/>
                  </a:schemeClr>
                </a:solidFill>
                <a:latin typeface="해수부체M" panose="02020603020101020101" pitchFamily="18" charset="-127"/>
                <a:ea typeface="해수부체M" panose="02020603020101020101" pitchFamily="18" charset="-127"/>
              </a:rPr>
              <a:t> 레벨</a:t>
            </a:r>
            <a:endParaRPr sz="2800" b="1" kern="1200" spc="-150" dirty="0">
              <a:solidFill>
                <a:schemeClr val="accent4">
                  <a:lumMod val="50000"/>
                </a:schemeClr>
              </a:solidFill>
              <a:latin typeface="해수부체M" panose="02020603020101020101" pitchFamily="18" charset="-127"/>
              <a:ea typeface="해수부체M" panose="02020603020101020101" pitchFamily="18" charset="-127"/>
            </a:endParaRPr>
          </a:p>
        </p:txBody>
      </p:sp>
      <p:sp>
        <p:nvSpPr>
          <p:cNvPr id="52" name="slide5_shape4">
            <a:extLst>
              <a:ext uri="{FF2B5EF4-FFF2-40B4-BE49-F238E27FC236}">
                <a16:creationId xmlns:a16="http://schemas.microsoft.com/office/drawing/2014/main" xmlns="" id="{09D0C0B3-FE89-4C16-B729-709473D63C84}"/>
              </a:ext>
            </a:extLst>
          </p:cNvPr>
          <p:cNvSpPr/>
          <p:nvPr/>
        </p:nvSpPr>
        <p:spPr>
          <a:xfrm>
            <a:off x="7429811" y="6597352"/>
            <a:ext cx="158417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r" defTabSz="914400" latinLnBrk="1"/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해수부체M" panose="02020603020101020101" pitchFamily="18" charset="-127"/>
                <a:ea typeface="해수부체M" panose="02020603020101020101" pitchFamily="18" charset="-127"/>
              </a:rPr>
              <a:t>7 / 10</a:t>
            </a:r>
            <a:endParaRPr sz="800" kern="1200" spc="-30" dirty="0">
              <a:solidFill>
                <a:schemeClr val="tx1">
                  <a:lumMod val="95000"/>
                  <a:lumOff val="5000"/>
                </a:schemeClr>
              </a:solidFill>
              <a:latin typeface="해수부체M" panose="02020603020101020101" pitchFamily="18" charset="-127"/>
              <a:ea typeface="해수부체M" panose="020206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22304"/>
          <a:stretch/>
        </p:blipFill>
        <p:spPr>
          <a:xfrm>
            <a:off x="183799" y="1768854"/>
            <a:ext cx="8883187" cy="4313675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0" y="709247"/>
            <a:ext cx="8591291" cy="42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2000" b="1" kern="100" dirty="0">
                <a:solidFill>
                  <a:schemeClr val="accent5">
                    <a:lumMod val="75000"/>
                  </a:schemeClr>
                </a:solidFill>
                <a:latin typeface="해수부체M" panose="02020603020101020101" pitchFamily="18" charset="-127"/>
                <a:ea typeface="해수부체M" panose="02020603020101020101" pitchFamily="18" charset="-127"/>
                <a:cs typeface="Times New Roman" panose="02020603050405020304" pitchFamily="18" charset="0"/>
              </a:rPr>
              <a:t>1)</a:t>
            </a:r>
            <a:r>
              <a:rPr lang="ko-KR" altLang="en-US" sz="2000" b="1" kern="100" dirty="0">
                <a:solidFill>
                  <a:schemeClr val="accent5">
                    <a:lumMod val="75000"/>
                  </a:schemeClr>
                </a:solidFill>
                <a:latin typeface="해수부체M" panose="02020603020101020101" pitchFamily="18" charset="-127"/>
                <a:ea typeface="해수부체M" panose="0202060302010102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en-US" sz="2000" b="1" kern="100" dirty="0" err="1">
                <a:solidFill>
                  <a:schemeClr val="accent5">
                    <a:lumMod val="75000"/>
                  </a:schemeClr>
                </a:solidFill>
                <a:latin typeface="해수부체M" panose="02020603020101020101" pitchFamily="18" charset="-127"/>
                <a:ea typeface="해수부체M" panose="02020603020101020101" pitchFamily="18" charset="-127"/>
                <a:cs typeface="Times New Roman" panose="02020603050405020304" pitchFamily="18" charset="0"/>
              </a:rPr>
              <a:t>내러티브</a:t>
            </a:r>
            <a:r>
              <a:rPr lang="ko-KR" altLang="en-US" sz="2000" b="1" kern="100" dirty="0">
                <a:solidFill>
                  <a:schemeClr val="accent5">
                    <a:lumMod val="75000"/>
                  </a:schemeClr>
                </a:solidFill>
                <a:latin typeface="해수부체M" panose="02020603020101020101" pitchFamily="18" charset="-127"/>
                <a:ea typeface="해수부체M" panose="02020603020101020101" pitchFamily="18" charset="-127"/>
                <a:cs typeface="Times New Roman" panose="02020603050405020304" pitchFamily="18" charset="0"/>
              </a:rPr>
              <a:t> 레벨</a:t>
            </a:r>
            <a:r>
              <a:rPr lang="en-US" altLang="ko-KR" sz="1100" kern="100" dirty="0">
                <a:solidFill>
                  <a:schemeClr val="accent5">
                    <a:lumMod val="75000"/>
                  </a:schemeClr>
                </a:solidFill>
                <a:latin typeface="해수부체M" panose="02020603020101020101" pitchFamily="18" charset="-127"/>
                <a:ea typeface="해수부체M" panose="02020603020101020101" pitchFamily="18" charset="-127"/>
                <a:cs typeface="Times New Roman" panose="02020603050405020304" pitchFamily="18" charset="0"/>
              </a:rPr>
              <a:t>	</a:t>
            </a:r>
            <a:endParaRPr lang="ko-KR" altLang="ko-KR" sz="1100" kern="100" dirty="0">
              <a:latin typeface="해수부체M" panose="02020603020101020101" pitchFamily="18" charset="-127"/>
              <a:ea typeface="해수부체M" panose="0202060302010102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572449" y="1098915"/>
            <a:ext cx="220765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lvl="0" indent="-171450" fontAlgn="ctr">
              <a:buFontTx/>
              <a:buChar char="-"/>
              <a:defRPr/>
            </a:pPr>
            <a:r>
              <a:rPr lang="ko-KR" altLang="en-US" sz="1400" dirty="0">
                <a:ln>
                  <a:solidFill>
                    <a:schemeClr val="tx1">
                      <a:lumMod val="95000"/>
                      <a:lumOff val="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해수부체M" panose="02020603020101020101" pitchFamily="18" charset="-127"/>
                <a:ea typeface="해수부체M" panose="02020603020101020101" pitchFamily="18" charset="-127"/>
              </a:rPr>
              <a:t>세계관 분위기 강조 목적 </a:t>
            </a:r>
            <a:endParaRPr lang="en-US" altLang="ko-KR" sz="1400" dirty="0">
              <a:ln>
                <a:solidFill>
                  <a:schemeClr val="tx1">
                    <a:lumMod val="95000"/>
                    <a:lumOff val="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해수부체M" panose="02020603020101020101" pitchFamily="18" charset="-127"/>
              <a:ea typeface="해수부체M" panose="0202060302010102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427984" y="6209135"/>
            <a:ext cx="80823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fontAlgn="ctr">
              <a:defRPr/>
            </a:pPr>
            <a:r>
              <a:rPr lang="en-US" altLang="ko-KR" sz="1100" dirty="0">
                <a:ln>
                  <a:solidFill>
                    <a:schemeClr val="tx1">
                      <a:lumMod val="95000"/>
                      <a:lumOff val="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해수부체M" panose="02020603020101020101" pitchFamily="18" charset="-127"/>
                <a:ea typeface="해수부체M" panose="02020603020101020101" pitchFamily="18" charset="-127"/>
              </a:rPr>
              <a:t>&lt; </a:t>
            </a:r>
            <a:r>
              <a:rPr lang="ko-KR" altLang="en-US" sz="1100" dirty="0">
                <a:ln>
                  <a:solidFill>
                    <a:schemeClr val="tx1">
                      <a:lumMod val="95000"/>
                      <a:lumOff val="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해수부체M" panose="02020603020101020101" pitchFamily="18" charset="-127"/>
                <a:ea typeface="해수부체M" panose="02020603020101020101" pitchFamily="18" charset="-127"/>
              </a:rPr>
              <a:t>스케치 </a:t>
            </a:r>
            <a:r>
              <a:rPr lang="en-US" altLang="ko-KR" sz="1100" dirty="0">
                <a:ln>
                  <a:solidFill>
                    <a:schemeClr val="tx1">
                      <a:lumMod val="95000"/>
                      <a:lumOff val="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해수부체M" panose="02020603020101020101" pitchFamily="18" charset="-127"/>
                <a:ea typeface="해수부체M" panose="02020603020101020101" pitchFamily="18" charset="-127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24287567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lide5_shape2"/>
          <p:cNvCxnSpPr/>
          <p:nvPr/>
        </p:nvCxnSpPr>
        <p:spPr>
          <a:xfrm>
            <a:off x="364803" y="620688"/>
            <a:ext cx="8406000" cy="0"/>
          </a:xfrm>
          <a:prstGeom prst="line">
            <a:avLst/>
          </a:prstGeom>
          <a:ln w="3175" cap="flat">
            <a:solidFill>
              <a:schemeClr val="accent4">
                <a:lumMod val="50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5_shape3"/>
          <p:cNvSpPr>
            <a:spLocks noGrp="1"/>
          </p:cNvSpPr>
          <p:nvPr>
            <p:ph type="title"/>
          </p:nvPr>
        </p:nvSpPr>
        <p:spPr>
          <a:xfrm>
            <a:off x="179512" y="44624"/>
            <a:ext cx="6995120" cy="580926"/>
          </a:xfrm>
          <a:prstGeom prst="rect">
            <a:avLst/>
          </a:prstGeom>
        </p:spPr>
        <p:txBody>
          <a:bodyPr lIns="91440" tIns="45720" rIns="91440" bIns="45720" anchor="ctr">
            <a:noAutofit/>
          </a:bodyPr>
          <a:lstStyle>
            <a:lvl1pPr>
              <a:defRPr>
                <a:latin typeface="나눔고딕"/>
                <a:ea typeface="나눔고딕"/>
              </a:defRPr>
            </a:lvl1pPr>
          </a:lstStyle>
          <a:p>
            <a:pPr algn="l" defTabSz="914400" latinLnBrk="1">
              <a:spcBef>
                <a:spcPct val="0"/>
              </a:spcBef>
              <a:buNone/>
            </a:pPr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  <a:latin typeface="해수부체M" panose="02020603020101020101" pitchFamily="18" charset="-127"/>
                <a:ea typeface="해수부체M" panose="02020603020101020101" pitchFamily="18" charset="-127"/>
              </a:rPr>
              <a:t>3</a:t>
            </a:r>
            <a:r>
              <a:rPr lang="en-US" altLang="ko-KR" sz="2800" b="1" kern="1200" spc="-150" dirty="0">
                <a:solidFill>
                  <a:schemeClr val="accent4">
                    <a:lumMod val="50000"/>
                  </a:schemeClr>
                </a:solidFill>
                <a:latin typeface="해수부체M" panose="02020603020101020101" pitchFamily="18" charset="-127"/>
                <a:ea typeface="해수부체M" panose="02020603020101020101" pitchFamily="18" charset="-127"/>
              </a:rPr>
              <a:t>.</a:t>
            </a:r>
            <a:r>
              <a:rPr lang="ko-KR" altLang="en-US" sz="2800" b="1" spc="-150" dirty="0">
                <a:solidFill>
                  <a:schemeClr val="accent4">
                    <a:lumMod val="50000"/>
                  </a:schemeClr>
                </a:solidFill>
                <a:latin typeface="해수부체M" panose="02020603020101020101" pitchFamily="18" charset="-127"/>
                <a:ea typeface="해수부체M" panose="02020603020101020101" pitchFamily="18" charset="-127"/>
              </a:rPr>
              <a:t> 레벨</a:t>
            </a:r>
            <a:endParaRPr sz="2800" b="1" kern="1200" spc="-150" dirty="0">
              <a:solidFill>
                <a:schemeClr val="accent4">
                  <a:lumMod val="50000"/>
                </a:schemeClr>
              </a:solidFill>
              <a:latin typeface="해수부체M" panose="02020603020101020101" pitchFamily="18" charset="-127"/>
              <a:ea typeface="해수부체M" panose="02020603020101020101" pitchFamily="18" charset="-127"/>
            </a:endParaRPr>
          </a:p>
        </p:txBody>
      </p:sp>
      <p:sp>
        <p:nvSpPr>
          <p:cNvPr id="52" name="slide5_shape4">
            <a:extLst>
              <a:ext uri="{FF2B5EF4-FFF2-40B4-BE49-F238E27FC236}">
                <a16:creationId xmlns:a16="http://schemas.microsoft.com/office/drawing/2014/main" xmlns="" id="{09D0C0B3-FE89-4C16-B729-709473D63C84}"/>
              </a:ext>
            </a:extLst>
          </p:cNvPr>
          <p:cNvSpPr/>
          <p:nvPr/>
        </p:nvSpPr>
        <p:spPr>
          <a:xfrm>
            <a:off x="7429811" y="6597352"/>
            <a:ext cx="158417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r" defTabSz="914400" latinLnBrk="1"/>
            <a:r>
              <a:rPr lang="en-US" altLang="ko-KR" sz="800" kern="12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해수부체M" panose="02020603020101020101" pitchFamily="18" charset="-127"/>
                <a:ea typeface="해수부체M" panose="02020603020101020101" pitchFamily="18" charset="-127"/>
              </a:rPr>
              <a:t>8 / 10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0" y="709247"/>
            <a:ext cx="8591291" cy="383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2000" b="1" kern="100" dirty="0">
                <a:solidFill>
                  <a:schemeClr val="accent5">
                    <a:lumMod val="75000"/>
                  </a:schemeClr>
                </a:solidFill>
                <a:latin typeface="해수부체M" panose="02020603020101020101" pitchFamily="18" charset="-127"/>
                <a:ea typeface="해수부체M" panose="02020603020101020101" pitchFamily="18" charset="-127"/>
                <a:cs typeface="Times New Roman" panose="02020603050405020304" pitchFamily="18" charset="0"/>
              </a:rPr>
              <a:t>2)</a:t>
            </a:r>
            <a:r>
              <a:rPr lang="ko-KR" altLang="en-US" sz="2000" b="1" kern="100" dirty="0">
                <a:solidFill>
                  <a:schemeClr val="accent5">
                    <a:lumMod val="75000"/>
                  </a:schemeClr>
                </a:solidFill>
                <a:latin typeface="해수부체M" panose="02020603020101020101" pitchFamily="18" charset="-127"/>
                <a:ea typeface="해수부체M" panose="0202060302010102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en-US" sz="2000" b="1" kern="100" dirty="0" err="1">
                <a:solidFill>
                  <a:schemeClr val="accent5">
                    <a:lumMod val="75000"/>
                  </a:schemeClr>
                </a:solidFill>
                <a:latin typeface="해수부체M" panose="02020603020101020101" pitchFamily="18" charset="-127"/>
                <a:ea typeface="해수부체M" panose="02020603020101020101" pitchFamily="18" charset="-127"/>
                <a:cs typeface="Times New Roman" panose="02020603050405020304" pitchFamily="18" charset="0"/>
              </a:rPr>
              <a:t>내러티브</a:t>
            </a:r>
            <a:r>
              <a:rPr lang="ko-KR" altLang="en-US" sz="2000" b="1" kern="100" dirty="0">
                <a:solidFill>
                  <a:schemeClr val="accent5">
                    <a:lumMod val="75000"/>
                  </a:schemeClr>
                </a:solidFill>
                <a:latin typeface="해수부체M" panose="02020603020101020101" pitchFamily="18" charset="-127"/>
                <a:ea typeface="해수부체M" panose="02020603020101020101" pitchFamily="18" charset="-127"/>
                <a:cs typeface="Times New Roman" panose="02020603050405020304" pitchFamily="18" charset="0"/>
              </a:rPr>
              <a:t> 레벨</a:t>
            </a:r>
            <a:r>
              <a:rPr lang="en-US" altLang="ko-KR" sz="2000" b="1" kern="100" dirty="0">
                <a:solidFill>
                  <a:schemeClr val="accent5">
                    <a:lumMod val="75000"/>
                  </a:schemeClr>
                </a:solidFill>
                <a:latin typeface="해수부체M" panose="02020603020101020101" pitchFamily="18" charset="-127"/>
                <a:ea typeface="해수부체M" panose="02020603020101020101" pitchFamily="18" charset="-127"/>
                <a:cs typeface="Times New Roman" panose="02020603050405020304" pitchFamily="18" charset="0"/>
              </a:rPr>
              <a:t>_</a:t>
            </a:r>
            <a:r>
              <a:rPr lang="ko-KR" altLang="en-US" sz="2000" b="1" kern="100" dirty="0" err="1">
                <a:solidFill>
                  <a:schemeClr val="accent5">
                    <a:lumMod val="75000"/>
                  </a:schemeClr>
                </a:solidFill>
                <a:latin typeface="해수부체M" panose="02020603020101020101" pitchFamily="18" charset="-127"/>
                <a:ea typeface="해수부체M" panose="02020603020101020101" pitchFamily="18" charset="-127"/>
                <a:cs typeface="Times New Roman" panose="02020603050405020304" pitchFamily="18" charset="0"/>
              </a:rPr>
              <a:t>장비점</a:t>
            </a:r>
            <a:r>
              <a:rPr lang="en-US" altLang="ko-KR" sz="1100" kern="100" dirty="0">
                <a:solidFill>
                  <a:schemeClr val="accent5">
                    <a:lumMod val="75000"/>
                  </a:schemeClr>
                </a:solidFill>
                <a:latin typeface="해수부체M" panose="02020603020101020101" pitchFamily="18" charset="-127"/>
                <a:ea typeface="해수부체M" panose="02020603020101020101" pitchFamily="18" charset="-127"/>
                <a:cs typeface="Times New Roman" panose="02020603050405020304" pitchFamily="18" charset="0"/>
              </a:rPr>
              <a:t>	</a:t>
            </a:r>
            <a:endParaRPr lang="ko-KR" altLang="ko-KR" sz="1100" kern="100" dirty="0">
              <a:latin typeface="해수부체M" panose="02020603020101020101" pitchFamily="18" charset="-127"/>
              <a:ea typeface="해수부체M" panose="0202060302010102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427984" y="6209135"/>
            <a:ext cx="80823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fontAlgn="ctr">
              <a:defRPr/>
            </a:pPr>
            <a:r>
              <a:rPr lang="en-US" altLang="ko-KR" sz="1100" dirty="0">
                <a:ln>
                  <a:solidFill>
                    <a:schemeClr val="tx1">
                      <a:lumMod val="95000"/>
                      <a:lumOff val="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해수부체M" panose="02020603020101020101" pitchFamily="18" charset="-127"/>
                <a:ea typeface="해수부체M" panose="02020603020101020101" pitchFamily="18" charset="-127"/>
              </a:rPr>
              <a:t>&lt; </a:t>
            </a:r>
            <a:r>
              <a:rPr lang="ko-KR" altLang="en-US" sz="1100" dirty="0">
                <a:ln>
                  <a:solidFill>
                    <a:schemeClr val="tx1">
                      <a:lumMod val="95000"/>
                      <a:lumOff val="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해수부체M" panose="02020603020101020101" pitchFamily="18" charset="-127"/>
                <a:ea typeface="해수부체M" panose="02020603020101020101" pitchFamily="18" charset="-127"/>
              </a:rPr>
              <a:t>스케치 </a:t>
            </a:r>
            <a:r>
              <a:rPr lang="en-US" altLang="ko-KR" sz="1100" dirty="0">
                <a:ln>
                  <a:solidFill>
                    <a:schemeClr val="tx1">
                      <a:lumMod val="95000"/>
                      <a:lumOff val="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해수부체M" panose="02020603020101020101" pitchFamily="18" charset="-127"/>
                <a:ea typeface="해수부체M" panose="02020603020101020101" pitchFamily="18" charset="-127"/>
              </a:rPr>
              <a:t>&gt;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742" y="1468305"/>
            <a:ext cx="7488717" cy="4680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1202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lide5_shape2"/>
          <p:cNvCxnSpPr/>
          <p:nvPr/>
        </p:nvCxnSpPr>
        <p:spPr>
          <a:xfrm>
            <a:off x="364803" y="620688"/>
            <a:ext cx="8406000" cy="0"/>
          </a:xfrm>
          <a:prstGeom prst="line">
            <a:avLst/>
          </a:prstGeom>
          <a:ln w="3175" cap="flat">
            <a:solidFill>
              <a:schemeClr val="accent4">
                <a:lumMod val="50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5_shape3"/>
          <p:cNvSpPr>
            <a:spLocks noGrp="1"/>
          </p:cNvSpPr>
          <p:nvPr>
            <p:ph type="title"/>
          </p:nvPr>
        </p:nvSpPr>
        <p:spPr>
          <a:xfrm>
            <a:off x="179512" y="44624"/>
            <a:ext cx="6995120" cy="580926"/>
          </a:xfrm>
          <a:prstGeom prst="rect">
            <a:avLst/>
          </a:prstGeom>
        </p:spPr>
        <p:txBody>
          <a:bodyPr lIns="91440" tIns="45720" rIns="91440" bIns="45720" anchor="ctr">
            <a:noAutofit/>
          </a:bodyPr>
          <a:lstStyle>
            <a:lvl1pPr>
              <a:defRPr>
                <a:latin typeface="나눔고딕"/>
                <a:ea typeface="나눔고딕"/>
              </a:defRPr>
            </a:lvl1pPr>
          </a:lstStyle>
          <a:p>
            <a:pPr algn="l" defTabSz="914400" latinLnBrk="1">
              <a:spcBef>
                <a:spcPct val="0"/>
              </a:spcBef>
              <a:buNone/>
            </a:pPr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  <a:latin typeface="해수부체M" panose="02020603020101020101" pitchFamily="18" charset="-127"/>
                <a:ea typeface="해수부체M" panose="02020603020101020101" pitchFamily="18" charset="-127"/>
              </a:rPr>
              <a:t>3</a:t>
            </a:r>
            <a:r>
              <a:rPr lang="en-US" altLang="ko-KR" sz="2800" b="1" kern="1200" spc="-150" dirty="0">
                <a:solidFill>
                  <a:schemeClr val="accent4">
                    <a:lumMod val="50000"/>
                  </a:schemeClr>
                </a:solidFill>
                <a:latin typeface="해수부체M" panose="02020603020101020101" pitchFamily="18" charset="-127"/>
                <a:ea typeface="해수부체M" panose="02020603020101020101" pitchFamily="18" charset="-127"/>
              </a:rPr>
              <a:t>.</a:t>
            </a:r>
            <a:r>
              <a:rPr lang="ko-KR" altLang="en-US" sz="2800" b="1" spc="-150" dirty="0">
                <a:solidFill>
                  <a:schemeClr val="accent4">
                    <a:lumMod val="50000"/>
                  </a:schemeClr>
                </a:solidFill>
                <a:latin typeface="해수부체M" panose="02020603020101020101" pitchFamily="18" charset="-127"/>
                <a:ea typeface="해수부체M" panose="02020603020101020101" pitchFamily="18" charset="-127"/>
              </a:rPr>
              <a:t> 레벨</a:t>
            </a:r>
            <a:endParaRPr sz="2800" b="1" kern="1200" spc="-150" dirty="0">
              <a:solidFill>
                <a:schemeClr val="accent4">
                  <a:lumMod val="50000"/>
                </a:schemeClr>
              </a:solidFill>
              <a:latin typeface="해수부체M" panose="02020603020101020101" pitchFamily="18" charset="-127"/>
              <a:ea typeface="해수부체M" panose="02020603020101020101" pitchFamily="18" charset="-127"/>
            </a:endParaRPr>
          </a:p>
        </p:txBody>
      </p:sp>
      <p:sp>
        <p:nvSpPr>
          <p:cNvPr id="52" name="slide5_shape4">
            <a:extLst>
              <a:ext uri="{FF2B5EF4-FFF2-40B4-BE49-F238E27FC236}">
                <a16:creationId xmlns:a16="http://schemas.microsoft.com/office/drawing/2014/main" xmlns="" id="{09D0C0B3-FE89-4C16-B729-709473D63C84}"/>
              </a:ext>
            </a:extLst>
          </p:cNvPr>
          <p:cNvSpPr/>
          <p:nvPr/>
        </p:nvSpPr>
        <p:spPr>
          <a:xfrm>
            <a:off x="7429811" y="6597352"/>
            <a:ext cx="158417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r" defTabSz="914400" latinLnBrk="1"/>
            <a:r>
              <a:rPr lang="en-US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해수부체M" panose="02020603020101020101" pitchFamily="18" charset="-127"/>
                <a:ea typeface="해수부체M" panose="02020603020101020101" pitchFamily="18" charset="-127"/>
              </a:rPr>
              <a:t>9 / 10</a:t>
            </a:r>
            <a:endParaRPr sz="800" kern="1200" spc="-30" dirty="0">
              <a:solidFill>
                <a:schemeClr val="tx1">
                  <a:lumMod val="95000"/>
                  <a:lumOff val="5000"/>
                </a:schemeClr>
              </a:solidFill>
              <a:latin typeface="해수부체M" panose="02020603020101020101" pitchFamily="18" charset="-127"/>
              <a:ea typeface="해수부체M" panose="02020603020101020101" pitchFamily="18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0" y="709247"/>
            <a:ext cx="8591291" cy="383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2000" b="1" kern="100" dirty="0">
                <a:solidFill>
                  <a:schemeClr val="accent5">
                    <a:lumMod val="75000"/>
                  </a:schemeClr>
                </a:solidFill>
                <a:latin typeface="해수부체M" panose="02020603020101020101" pitchFamily="18" charset="-127"/>
                <a:ea typeface="해수부체M" panose="02020603020101020101" pitchFamily="18" charset="-127"/>
                <a:cs typeface="Times New Roman" panose="02020603050405020304" pitchFamily="18" charset="0"/>
              </a:rPr>
              <a:t>3)</a:t>
            </a:r>
            <a:r>
              <a:rPr lang="ko-KR" altLang="en-US" sz="2000" b="1" kern="100" dirty="0">
                <a:solidFill>
                  <a:schemeClr val="accent5">
                    <a:lumMod val="75000"/>
                  </a:schemeClr>
                </a:solidFill>
                <a:latin typeface="해수부체M" panose="02020603020101020101" pitchFamily="18" charset="-127"/>
                <a:ea typeface="해수부체M" panose="02020603020101020101" pitchFamily="18" charset="-127"/>
                <a:cs typeface="Times New Roman" panose="02020603050405020304" pitchFamily="18" charset="0"/>
              </a:rPr>
              <a:t> 플레이 레벨</a:t>
            </a:r>
            <a:r>
              <a:rPr lang="en-US" altLang="ko-KR" sz="1100" kern="100" dirty="0">
                <a:solidFill>
                  <a:schemeClr val="accent5">
                    <a:lumMod val="75000"/>
                  </a:schemeClr>
                </a:solidFill>
                <a:latin typeface="해수부체M" panose="02020603020101020101" pitchFamily="18" charset="-127"/>
                <a:ea typeface="해수부체M" panose="02020603020101020101" pitchFamily="18" charset="-127"/>
                <a:cs typeface="Times New Roman" panose="02020603050405020304" pitchFamily="18" charset="0"/>
              </a:rPr>
              <a:t>	</a:t>
            </a:r>
            <a:endParaRPr lang="ko-KR" altLang="ko-KR" sz="1100" kern="100" dirty="0">
              <a:latin typeface="해수부체M" panose="02020603020101020101" pitchFamily="18" charset="-127"/>
              <a:ea typeface="해수부체M" panose="0202060302010102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572449" y="1098915"/>
            <a:ext cx="3783527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ctr">
              <a:defRPr/>
            </a:pPr>
            <a:endParaRPr lang="en-US" altLang="ko-KR" sz="1400" dirty="0">
              <a:ln>
                <a:solidFill>
                  <a:schemeClr val="tx1">
                    <a:lumMod val="95000"/>
                    <a:lumOff val="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해수부체M" panose="02020603020101020101" pitchFamily="18" charset="-127"/>
              <a:ea typeface="해수부체M" panose="02020603020101020101" pitchFamily="18" charset="-127"/>
            </a:endParaRPr>
          </a:p>
          <a:p>
            <a:pPr lvl="0" fontAlgn="ctr">
              <a:defRPr/>
            </a:pPr>
            <a:r>
              <a:rPr lang="ko-KR" altLang="en-US" sz="1400" b="1" dirty="0">
                <a:ln>
                  <a:solidFill>
                    <a:schemeClr val="tx1">
                      <a:lumMod val="95000"/>
                      <a:lumOff val="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해수부체M" panose="02020603020101020101" pitchFamily="18" charset="-127"/>
                <a:ea typeface="해수부체M" panose="02020603020101020101" pitchFamily="18" charset="-127"/>
              </a:rPr>
              <a:t>시작 지점</a:t>
            </a:r>
          </a:p>
          <a:p>
            <a:pPr marL="171450" lvl="0" indent="-171450" fontAlgn="ctr">
              <a:buFontTx/>
              <a:buChar char="-"/>
              <a:defRPr/>
            </a:pPr>
            <a:endParaRPr lang="ko-KR" altLang="en-US" sz="1400" dirty="0">
              <a:ln>
                <a:solidFill>
                  <a:schemeClr val="tx1">
                    <a:lumMod val="95000"/>
                    <a:lumOff val="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해수부체M" panose="02020603020101020101" pitchFamily="18" charset="-127"/>
              <a:ea typeface="해수부체M" panose="02020603020101020101" pitchFamily="18" charset="-127"/>
            </a:endParaRPr>
          </a:p>
          <a:p>
            <a:pPr marL="171450" lvl="0" indent="-171450" fontAlgn="ctr">
              <a:buFontTx/>
              <a:buChar char="-"/>
              <a:defRPr/>
            </a:pPr>
            <a:r>
              <a:rPr lang="ko-KR" altLang="en-US" sz="1400" dirty="0">
                <a:ln>
                  <a:solidFill>
                    <a:schemeClr val="tx1">
                      <a:lumMod val="95000"/>
                      <a:lumOff val="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해수부체M" panose="02020603020101020101" pitchFamily="18" charset="-127"/>
                <a:ea typeface="해수부체M" panose="02020603020101020101" pitchFamily="18" charset="-127"/>
              </a:rPr>
              <a:t>플레이 레벨 진입 전 인터페이스를 통해 시작 지점을 정할 수 있음</a:t>
            </a:r>
          </a:p>
          <a:p>
            <a:pPr marL="171450" lvl="0" indent="-171450" fontAlgn="ctr">
              <a:buFontTx/>
              <a:buChar char="-"/>
              <a:defRPr/>
            </a:pPr>
            <a:r>
              <a:rPr lang="ko-KR" altLang="en-US" sz="1400" dirty="0">
                <a:ln>
                  <a:solidFill>
                    <a:schemeClr val="tx1">
                      <a:lumMod val="95000"/>
                      <a:lumOff val="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해수부체M" panose="02020603020101020101" pitchFamily="18" charset="-127"/>
                <a:ea typeface="해수부체M" panose="02020603020101020101" pitchFamily="18" charset="-127"/>
              </a:rPr>
              <a:t>디폴트 시작 지점을 제외한 다른 시작 지점은 </a:t>
            </a:r>
            <a:r>
              <a:rPr lang="en-US" altLang="ko-KR" sz="1400" dirty="0">
                <a:ln>
                  <a:solidFill>
                    <a:schemeClr val="tx1">
                      <a:lumMod val="95000"/>
                      <a:lumOff val="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해수부체M" panose="02020603020101020101" pitchFamily="18" charset="-127"/>
                <a:ea typeface="해수부체M" panose="02020603020101020101" pitchFamily="18" charset="-127"/>
              </a:rPr>
              <a:t>NPC </a:t>
            </a:r>
            <a:r>
              <a:rPr lang="ko-KR" altLang="en-US" sz="1400" dirty="0" err="1">
                <a:ln>
                  <a:solidFill>
                    <a:schemeClr val="tx1">
                      <a:lumMod val="95000"/>
                      <a:lumOff val="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해수부체M" panose="02020603020101020101" pitchFamily="18" charset="-127"/>
                <a:ea typeface="해수부체M" panose="02020603020101020101" pitchFamily="18" charset="-127"/>
              </a:rPr>
              <a:t>인카운터를</a:t>
            </a:r>
            <a:r>
              <a:rPr lang="ko-KR" altLang="en-US" sz="1400" dirty="0">
                <a:ln>
                  <a:solidFill>
                    <a:schemeClr val="tx1">
                      <a:lumMod val="95000"/>
                      <a:lumOff val="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해수부체M" panose="02020603020101020101" pitchFamily="18" charset="-127"/>
                <a:ea typeface="해수부체M" panose="02020603020101020101" pitchFamily="18" charset="-127"/>
              </a:rPr>
              <a:t> 통해 해금이 되거나 혹은 탐험을 하여 발견될 수 있음</a:t>
            </a:r>
            <a:r>
              <a:rPr lang="en-US" altLang="ko-KR" sz="1400" dirty="0">
                <a:ln>
                  <a:solidFill>
                    <a:schemeClr val="tx1">
                      <a:lumMod val="95000"/>
                      <a:lumOff val="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해수부체M" panose="02020603020101020101" pitchFamily="18" charset="-127"/>
                <a:ea typeface="해수부체M" panose="02020603020101020101" pitchFamily="18" charset="-127"/>
              </a:rPr>
              <a:t>.</a:t>
            </a:r>
            <a:r>
              <a:rPr lang="ko-KR" altLang="en-US" sz="1400" dirty="0">
                <a:ln>
                  <a:solidFill>
                    <a:schemeClr val="tx1">
                      <a:lumMod val="95000"/>
                      <a:lumOff val="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해수부체M" panose="02020603020101020101" pitchFamily="18" charset="-127"/>
                <a:ea typeface="해수부체M" panose="02020603020101020101" pitchFamily="18" charset="-127"/>
              </a:rPr>
              <a:t> </a:t>
            </a:r>
            <a:endParaRPr lang="en-US" altLang="ko-KR" sz="1400" dirty="0">
              <a:ln>
                <a:solidFill>
                  <a:schemeClr val="tx1">
                    <a:lumMod val="95000"/>
                    <a:lumOff val="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해수부체M" panose="02020603020101020101" pitchFamily="18" charset="-127"/>
              <a:ea typeface="해수부체M" panose="02020603020101020101" pitchFamily="18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b="10452"/>
          <a:stretch/>
        </p:blipFill>
        <p:spPr>
          <a:xfrm>
            <a:off x="4480864" y="1385723"/>
            <a:ext cx="4136509" cy="4779582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6228184" y="6165305"/>
            <a:ext cx="80823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fontAlgn="ctr">
              <a:defRPr/>
            </a:pPr>
            <a:r>
              <a:rPr lang="en-US" altLang="ko-KR" sz="1100" dirty="0">
                <a:ln>
                  <a:solidFill>
                    <a:schemeClr val="tx1">
                      <a:lumMod val="95000"/>
                      <a:lumOff val="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해수부체M" panose="02020603020101020101" pitchFamily="18" charset="-127"/>
                <a:ea typeface="해수부체M" panose="02020603020101020101" pitchFamily="18" charset="-127"/>
              </a:rPr>
              <a:t>&lt; </a:t>
            </a:r>
            <a:r>
              <a:rPr lang="ko-KR" altLang="en-US" sz="1100" dirty="0">
                <a:ln>
                  <a:solidFill>
                    <a:schemeClr val="tx1">
                      <a:lumMod val="95000"/>
                      <a:lumOff val="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해수부체M" panose="02020603020101020101" pitchFamily="18" charset="-127"/>
                <a:ea typeface="해수부체M" panose="02020603020101020101" pitchFamily="18" charset="-127"/>
              </a:rPr>
              <a:t>스케치 </a:t>
            </a:r>
            <a:r>
              <a:rPr lang="en-US" altLang="ko-KR" sz="1100" dirty="0">
                <a:ln>
                  <a:solidFill>
                    <a:schemeClr val="tx1">
                      <a:lumMod val="95000"/>
                      <a:lumOff val="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해수부체M" panose="02020603020101020101" pitchFamily="18" charset="-127"/>
                <a:ea typeface="해수부체M" panose="02020603020101020101" pitchFamily="18" charset="-127"/>
              </a:rPr>
              <a:t>&gt;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00929EF1-DCF2-4979-8118-E3335F227B9C}"/>
              </a:ext>
            </a:extLst>
          </p:cNvPr>
          <p:cNvSpPr/>
          <p:nvPr/>
        </p:nvSpPr>
        <p:spPr>
          <a:xfrm>
            <a:off x="572449" y="3415672"/>
            <a:ext cx="3783527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ctr">
              <a:defRPr/>
            </a:pPr>
            <a:endParaRPr lang="en-US" altLang="ko-KR" sz="1400" dirty="0">
              <a:ln>
                <a:solidFill>
                  <a:schemeClr val="tx1">
                    <a:lumMod val="95000"/>
                    <a:lumOff val="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해수부체M" panose="02020603020101020101" pitchFamily="18" charset="-127"/>
              <a:ea typeface="해수부체M" panose="02020603020101020101" pitchFamily="18" charset="-127"/>
            </a:endParaRPr>
          </a:p>
          <a:p>
            <a:pPr lvl="0" fontAlgn="ctr">
              <a:defRPr/>
            </a:pPr>
            <a:r>
              <a:rPr lang="ko-KR" altLang="en-US" sz="1400" b="1" dirty="0">
                <a:ln>
                  <a:solidFill>
                    <a:schemeClr val="tx1">
                      <a:lumMod val="95000"/>
                      <a:lumOff val="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해수부체M" panose="02020603020101020101" pitchFamily="18" charset="-127"/>
                <a:ea typeface="해수부체M" panose="02020603020101020101" pitchFamily="18" charset="-127"/>
              </a:rPr>
              <a:t>제한 시간</a:t>
            </a:r>
          </a:p>
          <a:p>
            <a:pPr marL="171450" lvl="0" indent="-171450" fontAlgn="ctr">
              <a:buFontTx/>
              <a:buChar char="-"/>
              <a:defRPr/>
            </a:pPr>
            <a:endParaRPr lang="ko-KR" altLang="en-US" sz="1400" dirty="0">
              <a:ln>
                <a:solidFill>
                  <a:schemeClr val="tx1">
                    <a:lumMod val="95000"/>
                    <a:lumOff val="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해수부체M" panose="02020603020101020101" pitchFamily="18" charset="-127"/>
              <a:ea typeface="해수부체M" panose="02020603020101020101" pitchFamily="18" charset="-127"/>
            </a:endParaRPr>
          </a:p>
          <a:p>
            <a:pPr marL="171450" lvl="0" indent="-171450" fontAlgn="ctr">
              <a:buFontTx/>
              <a:buChar char="-"/>
              <a:defRPr/>
            </a:pPr>
            <a:r>
              <a:rPr lang="ko-KR" altLang="en-US" sz="1400" dirty="0">
                <a:ln>
                  <a:solidFill>
                    <a:schemeClr val="tx1">
                      <a:lumMod val="95000"/>
                      <a:lumOff val="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해수부체M" panose="02020603020101020101" pitchFamily="18" charset="-127"/>
                <a:ea typeface="해수부체M" panose="02020603020101020101" pitchFamily="18" charset="-127"/>
              </a:rPr>
              <a:t>디폴트로 </a:t>
            </a:r>
            <a:r>
              <a:rPr lang="en-US" altLang="ko-KR" sz="1400" dirty="0">
                <a:ln>
                  <a:solidFill>
                    <a:schemeClr val="tx1">
                      <a:lumMod val="95000"/>
                      <a:lumOff val="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해수부체M" panose="02020603020101020101" pitchFamily="18" charset="-127"/>
                <a:ea typeface="해수부체M" panose="02020603020101020101" pitchFamily="18" charset="-127"/>
              </a:rPr>
              <a:t>4~5</a:t>
            </a:r>
            <a:r>
              <a:rPr lang="ko-KR" altLang="en-US" sz="1400" dirty="0">
                <a:ln>
                  <a:solidFill>
                    <a:schemeClr val="tx1">
                      <a:lumMod val="95000"/>
                      <a:lumOff val="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해수부체M" panose="02020603020101020101" pitchFamily="18" charset="-127"/>
                <a:ea typeface="해수부체M" panose="02020603020101020101" pitchFamily="18" charset="-127"/>
              </a:rPr>
              <a:t>분을 </a:t>
            </a:r>
            <a:r>
              <a:rPr lang="ko-KR" altLang="en-US" sz="1400" dirty="0" err="1">
                <a:ln>
                  <a:solidFill>
                    <a:schemeClr val="tx1">
                      <a:lumMod val="95000"/>
                      <a:lumOff val="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해수부체M" panose="02020603020101020101" pitchFamily="18" charset="-127"/>
                <a:ea typeface="해수부체M" panose="02020603020101020101" pitchFamily="18" charset="-127"/>
              </a:rPr>
              <a:t>쥐어줄</a:t>
            </a:r>
            <a:r>
              <a:rPr lang="ko-KR" altLang="en-US" sz="1400" dirty="0">
                <a:ln>
                  <a:solidFill>
                    <a:schemeClr val="tx1">
                      <a:lumMod val="95000"/>
                      <a:lumOff val="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해수부체M" panose="02020603020101020101" pitchFamily="18" charset="-127"/>
                <a:ea typeface="해수부체M" panose="02020603020101020101" pitchFamily="18" charset="-127"/>
              </a:rPr>
              <a:t> 예정</a:t>
            </a:r>
            <a:endParaRPr lang="en-US" altLang="ko-KR" sz="1400" dirty="0">
              <a:ln>
                <a:solidFill>
                  <a:schemeClr val="tx1">
                    <a:lumMod val="95000"/>
                    <a:lumOff val="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해수부체M" panose="02020603020101020101" pitchFamily="18" charset="-127"/>
              <a:ea typeface="해수부체M" panose="02020603020101020101" pitchFamily="18" charset="-127"/>
            </a:endParaRPr>
          </a:p>
          <a:p>
            <a:pPr marL="171450" lvl="0" indent="-171450" fontAlgn="ctr">
              <a:buFontTx/>
              <a:buChar char="-"/>
              <a:defRPr/>
            </a:pPr>
            <a:r>
              <a:rPr lang="ko-KR" altLang="en-US" sz="1400" dirty="0">
                <a:ln>
                  <a:solidFill>
                    <a:schemeClr val="tx1">
                      <a:lumMod val="95000"/>
                      <a:lumOff val="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해수부체M" panose="02020603020101020101" pitchFamily="18" charset="-127"/>
                <a:ea typeface="해수부체M" panose="02020603020101020101" pitchFamily="18" charset="-127"/>
              </a:rPr>
              <a:t>업그레이드로 더 늘릴 수 있음</a:t>
            </a:r>
            <a:endParaRPr lang="en-US" altLang="ko-KR" sz="1400" dirty="0">
              <a:ln>
                <a:solidFill>
                  <a:schemeClr val="tx1">
                    <a:lumMod val="95000"/>
                    <a:lumOff val="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해수부체M" panose="02020603020101020101" pitchFamily="18" charset="-127"/>
              <a:ea typeface="해수부체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0303926"/>
      </p:ext>
    </p:extLst>
  </p:cSld>
  <p:clrMapOvr>
    <a:masterClrMapping/>
  </p:clrMapOvr>
</p:sld>
</file>

<file path=ppt/theme/theme1.xml><?xml version="1.0" encoding="utf-8"?>
<a:theme xmlns:a="http://schemas.openxmlformats.org/drawingml/2006/main">
  <a:themeElements>
    <a:clrScheme name="">
      <a:dk1>
        <a:srgbClr val="000000"/>
      </a:dk1>
      <a:lt1>
        <a:srgbClr val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39639D"/>
      </a:hlink>
      <a:folHlink>
        <a:srgbClr val="343434"/>
      </a:folHlink>
    </a:clrScheme>
    <a:fontScheme name="">
      <a:majorFont>
        <a:latin typeface="맑은 고딕"/>
        <a:ea typeface=""/>
        <a:cs typeface=""/>
        <a:font script="Arab" typeface="Times New Roman"/>
        <a:font script="Beng" typeface="Vrinda"/>
        <a:font script="Cans" typeface="Euphemia"/>
        <a:font script="Cher" typeface="Plantagenet Cherokee"/>
        <a:font script="Deva" typeface="Mangal"/>
        <a:font script="Ethi" typeface="Nyala"/>
        <a:font script="Gujr" typeface="Shruti"/>
        <a:font script="Guru" typeface="Raavi"/>
        <a:font script="Hang" typeface="맑은 고딕"/>
        <a:font script="Hans" typeface="宋体"/>
        <a:font script="Hant" typeface="新細明體"/>
        <a:font script="Hebr" typeface="Times New Roman"/>
        <a:font script="Jpan" typeface="ＭＳ Ｐゴシック"/>
        <a:font script="Khmr" typeface="MoolBoran"/>
        <a:font script="Knda" typeface="Tunga"/>
        <a:font script="Laoo" typeface="DokChampa"/>
        <a:font script="Mlym" typeface="Kartika"/>
        <a:font script="Mong" typeface="Mongolian Baiti"/>
        <a:font script="Orya" typeface="Kalinga"/>
        <a:font script="Sinh" typeface="Iskoola Pota"/>
        <a:font script="Syrc" typeface="Estrangelo Edessa"/>
        <a:font script="Taml" typeface="Latha"/>
        <a:font script="Telu" typeface="Gautami"/>
        <a:font script="Thaa" typeface="MV Boli"/>
        <a:font script="Thai" typeface="Angsana New"/>
        <a:font script="Tibt" typeface="Microsoft Himalaya"/>
        <a:font script="Uigh" typeface="Microsoft Uighur"/>
        <a:font script="Viet" typeface="Times New Roman"/>
        <a:font script="Yiii" typeface="Microsoft Yi Baiti"/>
      </a:majorFont>
      <a:minorFont>
        <a:latin typeface="맑은 고딕"/>
        <a:ea typeface=""/>
        <a:cs typeface=""/>
        <a:font script="Arab" typeface="Arial"/>
        <a:font script="Beng" typeface="Vrinda"/>
        <a:font script="Cans" typeface="Euphemia"/>
        <a:font script="Cher" typeface="Plantagenet Cherokee"/>
        <a:font script="Deva" typeface="Mangal"/>
        <a:font script="Ethi" typeface="Nyala"/>
        <a:font script="Gujr" typeface="Shruti"/>
        <a:font script="Guru" typeface="Raavi"/>
        <a:font script="Hang" typeface="맑은 고딕"/>
        <a:font script="Hans" typeface="宋体"/>
        <a:font script="Hant" typeface="新細明體"/>
        <a:font script="Hebr" typeface="Arial"/>
        <a:font script="Jpan" typeface="ＭＳ Ｐゴシック"/>
        <a:font script="Khmr" typeface="DaunPenh"/>
        <a:font script="Knda" typeface="Tunga"/>
        <a:font script="Laoo" typeface="DokChampa"/>
        <a:font script="Mlym" typeface="Kartika"/>
        <a:font script="Mong" typeface="Mongolian Baiti"/>
        <a:font script="Orya" typeface="Kalinga"/>
        <a:font script="Sinh" typeface="Iskoola Pota"/>
        <a:font script="Syrc" typeface="Estrangelo Edessa"/>
        <a:font script="Taml" typeface="Latha"/>
        <a:font script="Telu" typeface="Gautami"/>
        <a:font script="Thaa" typeface="MV Boli"/>
        <a:font script="Thai" typeface="Cordia New"/>
        <a:font script="Tibt" typeface="Microsoft Himalaya"/>
        <a:font script="Uigh" typeface="Microsoft Uighur"/>
        <a:font script="Viet" typeface="Arial"/>
        <a:font script="Yiii" typeface="Microsoft Yi Baiti"/>
      </a:minorFont>
    </a:fontScheme>
    <a:fmtScheme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1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  <a:tileRect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2669</TotalTime>
  <Words>327</Words>
  <Application>Microsoft Office PowerPoint</Application>
  <PresentationFormat>화면 슬라이드 쇼(4:3)</PresentationFormat>
  <Paragraphs>91</Paragraphs>
  <Slides>10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6" baseType="lpstr">
      <vt:lpstr>나눔고딕</vt:lpstr>
      <vt:lpstr>해수부체M</vt:lpstr>
      <vt:lpstr>Arial</vt:lpstr>
      <vt:lpstr>Times New Roman</vt:lpstr>
      <vt:lpstr>Wingdings</vt:lpstr>
      <vt:lpstr/>
      <vt:lpstr>22.03.05 3차 리펙토링(기획) </vt:lpstr>
      <vt:lpstr>1. 개요</vt:lpstr>
      <vt:lpstr>2. 캐릭터</vt:lpstr>
      <vt:lpstr>2. 캐릭터</vt:lpstr>
      <vt:lpstr>2. 캐릭터</vt:lpstr>
      <vt:lpstr>2. 캐릭터</vt:lpstr>
      <vt:lpstr>3. 레벨</vt:lpstr>
      <vt:lpstr>3. 레벨</vt:lpstr>
      <vt:lpstr>3. 레벨</vt:lpstr>
      <vt:lpstr>4. 추후 3월 계획</vt:lpstr>
    </vt:vector>
  </TitlesOfParts>
  <Company>사이냅소프트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문서의 제목 나눔고딕B, 54pt</dc:title>
  <dc:creator>네이버 한글캠페인</dc:creator>
  <cp:lastModifiedBy>Microsoft 계정</cp:lastModifiedBy>
  <cp:revision>175</cp:revision>
  <dcterms:modified xsi:type="dcterms:W3CDTF">2022-03-06T17:55:56Z</dcterms:modified>
</cp:coreProperties>
</file>